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3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2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0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1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0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8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8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2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8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8CA2-4740-4F3E-9F1B-DE62AFEA94EE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21F6-6B16-4F24-BC3C-61B395C2C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of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12 Sec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41" y="1918389"/>
            <a:ext cx="3657917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Paul Tibbets and B-29 Bomber </a:t>
            </a:r>
            <a:r>
              <a:rPr lang="en-US" sz="3200" i="1" dirty="0" smtClean="0"/>
              <a:t>The Enola Gay </a:t>
            </a:r>
            <a:r>
              <a:rPr lang="en-US" sz="3200" dirty="0" smtClean="0"/>
              <a:t>dropped the bomb on Hiroshima</a:t>
            </a:r>
            <a:endParaRPr lang="en-US" sz="3200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96732"/>
            <a:ext cx="1902117" cy="228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14642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34290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5078408" cy="378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17658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0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Nagasaki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975106" cy="418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82257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4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2971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1066800"/>
            <a:ext cx="302721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10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the Third Reich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Paris is liberated on Aug. 25, 1944.</a:t>
            </a:r>
          </a:p>
          <a:p>
            <a:r>
              <a:rPr lang="en-US" dirty="0" smtClean="0"/>
              <a:t>Hitler’s last desperate attempt to stop the Allies: a massive offensive at the Belgian border.</a:t>
            </a:r>
          </a:p>
          <a:p>
            <a:r>
              <a:rPr lang="en-US" b="1" u="sng" dirty="0" smtClean="0"/>
              <a:t>The Battle of the Bulge</a:t>
            </a:r>
            <a:r>
              <a:rPr lang="en-US" dirty="0" smtClean="0"/>
              <a:t>: Dec 1944-Jan 1945.</a:t>
            </a:r>
          </a:p>
          <a:p>
            <a:pPr lvl="1"/>
            <a:r>
              <a:rPr lang="en-US" dirty="0" smtClean="0"/>
              <a:t>aka </a:t>
            </a:r>
            <a:r>
              <a:rPr lang="en-US" u="sng" dirty="0" smtClean="0"/>
              <a:t>The Ardennes Counteroffensive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By Christmas, Germans were out of fuel and weakened. </a:t>
            </a:r>
          </a:p>
          <a:p>
            <a:pPr lvl="1"/>
            <a:r>
              <a:rPr lang="en-US" dirty="0" smtClean="0"/>
              <a:t>Jan. 8- Germans began to withdraw.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96728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5147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70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End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Meanwhile, Soviet troops attack from the east.</a:t>
            </a:r>
          </a:p>
          <a:p>
            <a:r>
              <a:rPr lang="en-US" dirty="0" smtClean="0"/>
              <a:t>By Feb 1945, Soviets were only 35 miles away from Berlin and Americans were at the Rhine. </a:t>
            </a:r>
          </a:p>
          <a:p>
            <a:r>
              <a:rPr lang="en-US" dirty="0" smtClean="0"/>
              <a:t>April 12- Franklin Roosevelt dies; Truman sworn in</a:t>
            </a:r>
          </a:p>
          <a:p>
            <a:r>
              <a:rPr lang="en-US" dirty="0" smtClean="0"/>
              <a:t>April 16- Soviets enter Berlin</a:t>
            </a:r>
          </a:p>
          <a:p>
            <a:r>
              <a:rPr lang="en-US" dirty="0" smtClean="0"/>
              <a:t>April 25- United Nations conference in San Francisco</a:t>
            </a:r>
          </a:p>
          <a:p>
            <a:r>
              <a:rPr lang="en-US" dirty="0" smtClean="0"/>
              <a:t>April 28- Mussolini is assassinated in Italy</a:t>
            </a:r>
          </a:p>
          <a:p>
            <a:r>
              <a:rPr lang="en-US" dirty="0" smtClean="0"/>
              <a:t>April 30- Hitler commits suicide</a:t>
            </a:r>
          </a:p>
          <a:p>
            <a:r>
              <a:rPr lang="en-US" dirty="0" smtClean="0"/>
              <a:t>May 7- Germany surrenders</a:t>
            </a:r>
          </a:p>
          <a:p>
            <a:r>
              <a:rPr lang="en-US" dirty="0" smtClean="0"/>
              <a:t>May 8- V-E Day (Victory in Europe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Germany was divided into 4 occupation zones after the war: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365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752600"/>
            <a:ext cx="2819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Berlin was in the Soviet sector, and would be divided into East and West Berlin. </a:t>
            </a:r>
          </a:p>
          <a:p>
            <a:endParaRPr lang="en-US" sz="2400" dirty="0"/>
          </a:p>
          <a:p>
            <a:r>
              <a:rPr lang="en-US" sz="2400" dirty="0" smtClean="0"/>
              <a:t>Germany was then divided into East Germany and West Germany- with Berlin divided between them- until 1989.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5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Japan Defeated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Tokyo was firebombed Nov 1944</a:t>
            </a:r>
          </a:p>
          <a:p>
            <a:r>
              <a:rPr lang="en-US" b="1" u="sng" dirty="0" smtClean="0"/>
              <a:t>Battle of Iwo Jima- </a:t>
            </a:r>
            <a:r>
              <a:rPr lang="en-US" dirty="0" smtClean="0"/>
              <a:t>February 1945</a:t>
            </a:r>
          </a:p>
          <a:p>
            <a:pPr lvl="1"/>
            <a:r>
              <a:rPr lang="en-US" dirty="0" smtClean="0"/>
              <a:t>60,000 marines land on Iwo Jima. 6,800 died.</a:t>
            </a:r>
          </a:p>
          <a:p>
            <a:r>
              <a:rPr lang="en-US" dirty="0" smtClean="0"/>
              <a:t>67 Japanese cities were firebombed with </a:t>
            </a:r>
            <a:r>
              <a:rPr lang="en-US" b="1" u="sng" dirty="0" smtClean="0"/>
              <a:t>napalm</a:t>
            </a:r>
            <a:r>
              <a:rPr lang="en-US" dirty="0" smtClean="0"/>
              <a:t> in order to destroy Japanese war production.</a:t>
            </a:r>
          </a:p>
          <a:p>
            <a:r>
              <a:rPr lang="en-US" dirty="0" smtClean="0"/>
              <a:t>But US believed Japan would not surrender unless it was invaded. </a:t>
            </a:r>
          </a:p>
          <a:p>
            <a:r>
              <a:rPr lang="en-US" b="1" dirty="0" smtClean="0"/>
              <a:t>Invasion of Okinawa- </a:t>
            </a:r>
          </a:p>
          <a:p>
            <a:pPr lvl="1"/>
            <a:r>
              <a:rPr lang="en-US" dirty="0" smtClean="0"/>
              <a:t>Island was chosen because it was only 350 miles from mainland.</a:t>
            </a:r>
          </a:p>
          <a:p>
            <a:pPr lvl="2"/>
            <a:r>
              <a:rPr lang="en-US" dirty="0" smtClean="0"/>
              <a:t>Would make invasion of Japan easier. </a:t>
            </a:r>
          </a:p>
          <a:p>
            <a:pPr lvl="1"/>
            <a:r>
              <a:rPr lang="en-US" dirty="0" smtClean="0"/>
              <a:t>US wants Emperor Hirohito to step down in surrender.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6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Marines at Iwo Jima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91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Manhattan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Influence of physicist Leo Szilard and Albert Einstein</a:t>
            </a:r>
          </a:p>
          <a:p>
            <a:pPr lvl="1"/>
            <a:r>
              <a:rPr lang="en-US" dirty="0" smtClean="0"/>
              <a:t>Splitting uranium atoms</a:t>
            </a:r>
          </a:p>
          <a:p>
            <a:r>
              <a:rPr lang="en-US" dirty="0" smtClean="0"/>
              <a:t>FDR forms committee to research atomic bomb in 1939, and joins British committee that were already working on it. </a:t>
            </a:r>
          </a:p>
          <a:p>
            <a:r>
              <a:rPr lang="en-US" dirty="0" smtClean="0"/>
              <a:t>Funds the Manhattan Project to build the bomb.</a:t>
            </a:r>
          </a:p>
          <a:p>
            <a:r>
              <a:rPr lang="en-US" dirty="0" smtClean="0"/>
              <a:t>First tested in Los Alamos, NM- July 1945 at a secret lab led by J. Robert Oppenheimer.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6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Hiroshima and Nagasaki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July 1945- Allies warned Japan of “total destruction”</a:t>
            </a:r>
          </a:p>
          <a:p>
            <a:r>
              <a:rPr lang="en-US" dirty="0" smtClean="0"/>
              <a:t>August 6, 1945- First bomb dropped on Hiroshima (industrial city).</a:t>
            </a:r>
          </a:p>
          <a:p>
            <a:pPr lvl="1"/>
            <a:r>
              <a:rPr lang="en-US" dirty="0" smtClean="0"/>
              <a:t>80,000-120,000 died instantly</a:t>
            </a:r>
          </a:p>
          <a:p>
            <a:r>
              <a:rPr lang="en-US" dirty="0" smtClean="0"/>
              <a:t>August 9, 1945- Soviet Union declares war on Japan.</a:t>
            </a:r>
          </a:p>
          <a:p>
            <a:pPr lvl="1"/>
            <a:r>
              <a:rPr lang="en-US" dirty="0" smtClean="0"/>
              <a:t>Same day- US drops second bomb on Nagasaki</a:t>
            </a:r>
          </a:p>
          <a:p>
            <a:pPr lvl="2"/>
            <a:r>
              <a:rPr lang="en-US" dirty="0" smtClean="0"/>
              <a:t>35,000-74,000 dead instantly</a:t>
            </a:r>
          </a:p>
          <a:p>
            <a:r>
              <a:rPr lang="en-US" dirty="0" smtClean="0"/>
              <a:t>Hirohito orders immediate surrender</a:t>
            </a:r>
          </a:p>
          <a:p>
            <a:r>
              <a:rPr lang="en-US" dirty="0" smtClean="0"/>
              <a:t>August 15, 1945- V-J Day (Victory in Japan 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0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434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End of World War II</vt:lpstr>
      <vt:lpstr>Collapse of the Third Reich</vt:lpstr>
      <vt:lpstr>PowerPoint Presentation</vt:lpstr>
      <vt:lpstr>War End in Europe</vt:lpstr>
      <vt:lpstr>Germany was divided into 4 occupation zones after the war:</vt:lpstr>
      <vt:lpstr>Japan Defeated</vt:lpstr>
      <vt:lpstr>Marines at Iwo Jima</vt:lpstr>
      <vt:lpstr>The Manhattan Project</vt:lpstr>
      <vt:lpstr>Hiroshima and Nagasaki</vt:lpstr>
      <vt:lpstr>PowerPoint Presentation</vt:lpstr>
      <vt:lpstr>Paul Tibbets and B-29 Bomber The Enola Gay dropped the bomb on Hiroshima</vt:lpstr>
      <vt:lpstr>Hiroshima</vt:lpstr>
      <vt:lpstr>Nagasaki</vt:lpstr>
      <vt:lpstr>PowerPoint Presentation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World War II</dc:title>
  <dc:creator>dillonp</dc:creator>
  <cp:lastModifiedBy>dillonp</cp:lastModifiedBy>
  <cp:revision>6</cp:revision>
  <dcterms:created xsi:type="dcterms:W3CDTF">2019-05-06T17:47:35Z</dcterms:created>
  <dcterms:modified xsi:type="dcterms:W3CDTF">2019-05-06T18:40:14Z</dcterms:modified>
</cp:coreProperties>
</file>