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01E-6894-444C-A82C-2B79C54AF817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1AB3-338B-49CB-8EFC-68F9F9F87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1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01E-6894-444C-A82C-2B79C54AF817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1AB3-338B-49CB-8EFC-68F9F9F87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3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01E-6894-444C-A82C-2B79C54AF817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1AB3-338B-49CB-8EFC-68F9F9F87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902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01E-6894-444C-A82C-2B79C54AF817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1AB3-338B-49CB-8EFC-68F9F9F87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6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01E-6894-444C-A82C-2B79C54AF817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1AB3-338B-49CB-8EFC-68F9F9F87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04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01E-6894-444C-A82C-2B79C54AF817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1AB3-338B-49CB-8EFC-68F9F9F87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58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01E-6894-444C-A82C-2B79C54AF817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1AB3-338B-49CB-8EFC-68F9F9F87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2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01E-6894-444C-A82C-2B79C54AF817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1AB3-338B-49CB-8EFC-68F9F9F87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8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01E-6894-444C-A82C-2B79C54AF817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1AB3-338B-49CB-8EFC-68F9F9F87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1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01E-6894-444C-A82C-2B79C54AF817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1AB3-338B-49CB-8EFC-68F9F9F87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25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01E-6894-444C-A82C-2B79C54AF817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1AB3-338B-49CB-8EFC-68F9F9F87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D801E-6894-444C-A82C-2B79C54AF817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91AB3-338B-49CB-8EFC-68F9F9F87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75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Early Cold War Years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13 Sections 1 and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66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New World after 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449763"/>
          </a:xfrm>
        </p:spPr>
        <p:txBody>
          <a:bodyPr/>
          <a:lstStyle/>
          <a:p>
            <a:r>
              <a:rPr lang="en-US" dirty="0" smtClean="0"/>
              <a:t>America is a superpower</a:t>
            </a:r>
          </a:p>
          <a:p>
            <a:pPr lvl="1"/>
            <a:r>
              <a:rPr lang="en-US" dirty="0" smtClean="0"/>
              <a:t>Creates the </a:t>
            </a:r>
            <a:r>
              <a:rPr lang="en-US" b="1" u="sng" dirty="0" smtClean="0"/>
              <a:t>World Bank</a:t>
            </a:r>
          </a:p>
          <a:p>
            <a:pPr lvl="1"/>
            <a:r>
              <a:rPr lang="en-US" dirty="0" smtClean="0"/>
              <a:t>U.$. Dollar is the world’s reserve currency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657600"/>
            <a:ext cx="40386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715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World After 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u="sng" dirty="0" smtClean="0"/>
              <a:t>United Nations</a:t>
            </a:r>
            <a:r>
              <a:rPr lang="en-US" b="1" dirty="0" smtClean="0"/>
              <a:t> </a:t>
            </a:r>
            <a:r>
              <a:rPr lang="en-US" dirty="0" smtClean="0"/>
              <a:t>is established in New York City</a:t>
            </a:r>
          </a:p>
          <a:p>
            <a:pPr lvl="1"/>
            <a:r>
              <a:rPr lang="en-US" b="1" u="sng" dirty="0" smtClean="0"/>
              <a:t>Security Council</a:t>
            </a:r>
            <a:r>
              <a:rPr lang="en-US" dirty="0" smtClean="0"/>
              <a:t>: USA, USSR, Britain, France, China</a:t>
            </a:r>
          </a:p>
          <a:p>
            <a:pPr lvl="1"/>
            <a:r>
              <a:rPr lang="en-US" dirty="0" smtClean="0"/>
              <a:t>To keep peace and diplomacy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14801"/>
            <a:ext cx="308090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114801"/>
            <a:ext cx="3352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001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Origins of the Cold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u="sng" dirty="0" smtClean="0"/>
              <a:t>Yalta Conference</a:t>
            </a:r>
            <a:r>
              <a:rPr lang="en-US" dirty="0" smtClean="0"/>
              <a:t>- Feb. 1945</a:t>
            </a:r>
          </a:p>
          <a:p>
            <a:pPr lvl="1"/>
            <a:r>
              <a:rPr lang="en-US" dirty="0" smtClean="0"/>
              <a:t>Division of Germany</a:t>
            </a:r>
          </a:p>
          <a:p>
            <a:pPr lvl="1"/>
            <a:r>
              <a:rPr lang="en-US" dirty="0" smtClean="0"/>
              <a:t>Stalin set up puppet communist governments in Eastern Europe, refused to hold free elections.</a:t>
            </a:r>
          </a:p>
          <a:p>
            <a:pPr lvl="1"/>
            <a:r>
              <a:rPr lang="en-US" dirty="0" smtClean="0"/>
              <a:t>Soviets stripped East Germany of industry, keeping East Germany weak and poor.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419600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579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Truman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Harry Truman distrusted Stalin</a:t>
            </a:r>
          </a:p>
          <a:p>
            <a:r>
              <a:rPr lang="en-US" b="1" u="sng" dirty="0" smtClean="0"/>
              <a:t>Potsdam Conference</a:t>
            </a:r>
            <a:r>
              <a:rPr lang="en-US" dirty="0" smtClean="0"/>
              <a:t>- July 1945</a:t>
            </a:r>
          </a:p>
          <a:p>
            <a:pPr lvl="1"/>
            <a:r>
              <a:rPr lang="en-US" dirty="0" smtClean="0"/>
              <a:t>Wants Germany’s economy to recover</a:t>
            </a:r>
          </a:p>
          <a:p>
            <a:pPr lvl="1"/>
            <a:r>
              <a:rPr lang="en-US" dirty="0" smtClean="0"/>
              <a:t>Wants to intimidate Stalin</a:t>
            </a:r>
          </a:p>
          <a:p>
            <a:r>
              <a:rPr lang="en-US" dirty="0" smtClean="0"/>
              <a:t>Stalin successfully created communist “</a:t>
            </a:r>
            <a:r>
              <a:rPr lang="en-US" b="1" u="sng" dirty="0" smtClean="0"/>
              <a:t>satellite states</a:t>
            </a:r>
            <a:r>
              <a:rPr lang="en-US" dirty="0" smtClean="0"/>
              <a:t>” in Eastern Europe.</a:t>
            </a:r>
          </a:p>
          <a:p>
            <a:r>
              <a:rPr lang="en-US" dirty="0" smtClean="0"/>
              <a:t>W. Churchill: An “</a:t>
            </a:r>
            <a:r>
              <a:rPr lang="en-US" b="1" u="sng" dirty="0" smtClean="0"/>
              <a:t>Iron Curtain</a:t>
            </a:r>
            <a:r>
              <a:rPr lang="en-US" dirty="0" smtClean="0"/>
              <a:t>” divided the Communist East and Democratic West.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93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Containment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b="1" u="sng" dirty="0" smtClean="0"/>
              <a:t>The Long Telegram</a:t>
            </a:r>
            <a:r>
              <a:rPr lang="en-US" dirty="0" smtClean="0"/>
              <a:t>”: American diplomat George Kennan’s message to D.C. explaining Soviet behavior:	</a:t>
            </a:r>
          </a:p>
          <a:p>
            <a:pPr lvl="1"/>
            <a:r>
              <a:rPr lang="en-US" dirty="0" smtClean="0"/>
              <a:t>Soviet’s world view comes from “Russian sense of insecurity” and fear of the West.</a:t>
            </a:r>
          </a:p>
          <a:p>
            <a:pPr lvl="1"/>
            <a:r>
              <a:rPr lang="en-US" dirty="0" smtClean="0"/>
              <a:t>They feel they are in a historic struggle against capitalism. </a:t>
            </a:r>
          </a:p>
          <a:p>
            <a:pPr lvl="1"/>
            <a:r>
              <a:rPr lang="en-US" dirty="0" smtClean="0"/>
              <a:t>Best way to deal with the USSR is to </a:t>
            </a:r>
            <a:r>
              <a:rPr lang="en-US" b="1" u="sng" dirty="0" smtClean="0"/>
              <a:t>contain</a:t>
            </a:r>
            <a:r>
              <a:rPr lang="en-US" dirty="0" smtClean="0"/>
              <a:t> communism.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17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The Truman Doctrine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America will always work to defend democracy and capitalism against Communist forces, wherever needed. </a:t>
            </a:r>
          </a:p>
          <a:p>
            <a:r>
              <a:rPr lang="en-US" b="1" u="sng" dirty="0" smtClean="0"/>
              <a:t>The Marshall Plan</a:t>
            </a:r>
            <a:r>
              <a:rPr lang="en-US" dirty="0" smtClean="0"/>
              <a:t>- money and aid to any nation that needed to rebuild their economy after WWII. Even the USSR!</a:t>
            </a:r>
          </a:p>
          <a:p>
            <a:pPr lvl="1"/>
            <a:r>
              <a:rPr lang="en-US" dirty="0" smtClean="0"/>
              <a:t>The USSR rejected it. </a:t>
            </a:r>
          </a:p>
          <a:p>
            <a:pPr lvl="1"/>
            <a:r>
              <a:rPr lang="en-US" dirty="0" smtClean="0"/>
              <a:t>Billions of dollars were pumped into Europe- especially France, Britain, and West Germany.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97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Marshall Plan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71600"/>
            <a:ext cx="5257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07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239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Early Cold War Years</vt:lpstr>
      <vt:lpstr>A New World after WWII</vt:lpstr>
      <vt:lpstr>A New World After WWII</vt:lpstr>
      <vt:lpstr>Origins of the Cold War</vt:lpstr>
      <vt:lpstr>The Truman Years</vt:lpstr>
      <vt:lpstr>Containment</vt:lpstr>
      <vt:lpstr>The Truman Doctrine</vt:lpstr>
      <vt:lpstr>The Marshall Plan</vt:lpstr>
    </vt:vector>
  </TitlesOfParts>
  <Company>MDUSD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Cold War Years</dc:title>
  <dc:creator>dillonp</dc:creator>
  <cp:lastModifiedBy>dillonp</cp:lastModifiedBy>
  <cp:revision>4</cp:revision>
  <dcterms:created xsi:type="dcterms:W3CDTF">2019-05-10T04:58:49Z</dcterms:created>
  <dcterms:modified xsi:type="dcterms:W3CDTF">2019-05-10T06:10:15Z</dcterms:modified>
</cp:coreProperties>
</file>