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7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3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3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B4C54-773A-4B22-AF21-8F8DF60A0F6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CBE08-5521-4507-8BB8-6D2EF05B2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0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Railroads and Robber Barons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Credit </a:t>
            </a:r>
            <a:r>
              <a:rPr lang="en-US" dirty="0" err="1" smtClean="0"/>
              <a:t>Mobilier</a:t>
            </a:r>
            <a:r>
              <a:rPr lang="en-US" dirty="0" smtClean="0"/>
              <a:t>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Construction Company set up by Union Pacific stockholders and members of Congress.</a:t>
            </a:r>
          </a:p>
          <a:p>
            <a:r>
              <a:rPr lang="en-US" dirty="0" smtClean="0"/>
              <a:t>They sold other members of Congress cheap railroad land, then bribed Congress to give them more land. They made themselves very rich.</a:t>
            </a:r>
          </a:p>
          <a:p>
            <a:r>
              <a:rPr lang="en-US" dirty="0" smtClean="0"/>
              <a:t>Caused anger and distrust of RR businessmen.</a:t>
            </a:r>
          </a:p>
          <a:p>
            <a:r>
              <a:rPr lang="en-US" dirty="0" smtClean="0"/>
              <a:t>Robber barons= people who loot an industry and become </a:t>
            </a:r>
            <a:r>
              <a:rPr lang="en-US" dirty="0" smtClean="0"/>
              <a:t>rich quickly and unethically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Jay Gould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724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Robber Barons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467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Government’s Relation to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Laissez-Faire: Government doesn’t regulate business.</a:t>
            </a:r>
          </a:p>
          <a:p>
            <a:r>
              <a:rPr lang="en-US" dirty="0" smtClean="0"/>
              <a:t>Low taxes, low government spending</a:t>
            </a:r>
          </a:p>
          <a:p>
            <a:r>
              <a:rPr lang="en-US" dirty="0" smtClean="0"/>
              <a:t>U.S. was largest free trade area in the world</a:t>
            </a:r>
          </a:p>
          <a:p>
            <a:r>
              <a:rPr lang="en-US" dirty="0" smtClean="0"/>
              <a:t>Sometimes, government has to get involved in business to promote business and protect property.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Government’s Relation to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North’s ideal:</a:t>
            </a:r>
          </a:p>
          <a:p>
            <a:pPr lvl="1"/>
            <a:r>
              <a:rPr lang="en-US" dirty="0" smtClean="0"/>
              <a:t>High tariffs to protect American manufacturers from cheap foreign goods</a:t>
            </a:r>
          </a:p>
          <a:p>
            <a:pPr lvl="1"/>
            <a:r>
              <a:rPr lang="en-US" dirty="0" smtClean="0"/>
              <a:t>Support federal subsidies (grants) for companies building railroads, canals, and roads.</a:t>
            </a:r>
          </a:p>
          <a:p>
            <a:r>
              <a:rPr lang="en-US" dirty="0" smtClean="0"/>
              <a:t>The South’s ideal:</a:t>
            </a:r>
          </a:p>
          <a:p>
            <a:pPr lvl="1"/>
            <a:r>
              <a:rPr lang="en-US" dirty="0" smtClean="0"/>
              <a:t>Lower tariffs to promote free trade</a:t>
            </a:r>
          </a:p>
          <a:p>
            <a:pPr lvl="1"/>
            <a:r>
              <a:rPr lang="en-US" dirty="0" smtClean="0"/>
              <a:t>Against subsidies </a:t>
            </a:r>
          </a:p>
          <a:p>
            <a:r>
              <a:rPr lang="en-US" dirty="0" smtClean="0"/>
              <a:t>The North won, so high tariffs and subsidies were the norm- but they are not very “laissez-faire”!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Protectionism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57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7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Consumer Consumed”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They linked the nation:</a:t>
            </a:r>
          </a:p>
          <a:p>
            <a:pPr lvl="1"/>
            <a:r>
              <a:rPr lang="en-US" dirty="0" smtClean="0"/>
              <a:t>Transcontinental Railroad was completed in 1866.</a:t>
            </a:r>
          </a:p>
          <a:p>
            <a:r>
              <a:rPr lang="en-US" dirty="0" smtClean="0"/>
              <a:t>Union Pacific and Central Pacific companies meet at Promontory Summit, Utah.</a:t>
            </a:r>
          </a:p>
          <a:p>
            <a:r>
              <a:rPr lang="en-US" dirty="0" smtClean="0"/>
              <a:t>U.P. employed Civil War vets, Irish immigrants, miners, farmers, cooks, and ex-cons.</a:t>
            </a:r>
          </a:p>
          <a:p>
            <a:pPr lvl="1"/>
            <a:r>
              <a:rPr lang="en-US" dirty="0" smtClean="0"/>
              <a:t>C.P. employed 10,000 Chinese workers.</a:t>
            </a:r>
          </a:p>
          <a:p>
            <a:pPr lvl="1"/>
            <a:r>
              <a:rPr lang="en-US" dirty="0" smtClean="0"/>
              <a:t>Central Pacific was started by “Big Four” Californians: Leland Stanford, Charley Crocker, Mark Hopkins, and Collis Huntington.</a:t>
            </a:r>
          </a:p>
          <a:p>
            <a:pPr lvl="2"/>
            <a:r>
              <a:rPr lang="en-US" dirty="0" smtClean="0"/>
              <a:t>All made huge fortunes.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Meeting of the Rails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81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5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Spurred growth in other industries</a:t>
            </a:r>
          </a:p>
          <a:p>
            <a:pPr lvl="1"/>
            <a:r>
              <a:rPr lang="en-US" dirty="0" smtClean="0"/>
              <a:t>Coal, iron, steel, timber, and telegraphs</a:t>
            </a:r>
          </a:p>
          <a:p>
            <a:r>
              <a:rPr lang="en-US" dirty="0" smtClean="0"/>
              <a:t>Federal government gave each railroad company </a:t>
            </a:r>
            <a:r>
              <a:rPr lang="en-US" i="1" dirty="0" smtClean="0"/>
              <a:t>free land </a:t>
            </a:r>
            <a:r>
              <a:rPr lang="en-US" dirty="0" smtClean="0"/>
              <a:t>along their routes to build the railroads.</a:t>
            </a:r>
          </a:p>
          <a:p>
            <a:r>
              <a:rPr lang="en-US" dirty="0" smtClean="0"/>
              <a:t>RR companies would then sell the land to settlers, real estate agents, companies to raise $$$ to build the railroad.</a:t>
            </a:r>
          </a:p>
          <a:p>
            <a:pPr lvl="1"/>
            <a:r>
              <a:rPr lang="en-US" dirty="0" smtClean="0"/>
              <a:t>Opens the door to a lot of fraud and 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“Robber Barons”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Railroad entrepreneurs so wealthy, they were accused of corruption, fraud, bribery, and swindling investors, taxpayers, and banks.</a:t>
            </a:r>
          </a:p>
          <a:p>
            <a:r>
              <a:rPr lang="en-US" dirty="0" smtClean="0"/>
              <a:t>Jay Gould was the most notorious:</a:t>
            </a:r>
          </a:p>
          <a:p>
            <a:pPr lvl="1"/>
            <a:r>
              <a:rPr lang="en-US" dirty="0" smtClean="0"/>
              <a:t>Insider trading</a:t>
            </a:r>
          </a:p>
          <a:p>
            <a:pPr lvl="1"/>
            <a:r>
              <a:rPr lang="en-US" dirty="0" smtClean="0"/>
              <a:t>Bribery and manipulated stock prices</a:t>
            </a:r>
          </a:p>
          <a:p>
            <a:r>
              <a:rPr lang="en-US" dirty="0" smtClean="0"/>
              <a:t>Many entrepreneurs would just sell the </a:t>
            </a:r>
            <a:r>
              <a:rPr lang="en-US" dirty="0" smtClean="0"/>
              <a:t>free railroad </a:t>
            </a:r>
            <a:r>
              <a:rPr lang="en-US" dirty="0" smtClean="0"/>
              <a:t>land and walk away with the money- without building the railroad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413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Railroads and Robber Barons</vt:lpstr>
      <vt:lpstr>The Government’s Relation to Business</vt:lpstr>
      <vt:lpstr>The Government’s Relation to Business</vt:lpstr>
      <vt:lpstr>American Protectionism</vt:lpstr>
      <vt:lpstr>“The Consumer Consumed”</vt:lpstr>
      <vt:lpstr>The Railroads</vt:lpstr>
      <vt:lpstr>The Meeting of the Rails</vt:lpstr>
      <vt:lpstr>The Railroads</vt:lpstr>
      <vt:lpstr>The “Robber Barons”</vt:lpstr>
      <vt:lpstr>The Credit Mobilier Scandal</vt:lpstr>
      <vt:lpstr>Jay Gould</vt:lpstr>
      <vt:lpstr>The Robber Barons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Railroads and Robber Barons</dc:title>
  <dc:creator>Paula Dillon</dc:creator>
  <cp:lastModifiedBy>Paula Dillon</cp:lastModifiedBy>
  <cp:revision>7</cp:revision>
  <dcterms:created xsi:type="dcterms:W3CDTF">2016-12-02T07:57:50Z</dcterms:created>
  <dcterms:modified xsi:type="dcterms:W3CDTF">2017-11-29T06:40:28Z</dcterms:modified>
</cp:coreProperties>
</file>