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6BC5B-A948-41A0-8F02-18AF9D1E486A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C564-1728-48F5-A6FF-DE66BD41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27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5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6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8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6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9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1ACF-0F57-46BB-866B-83187B1F84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1062-56D7-4A74-BEB6-A50BF9AF8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Growing Economy of the 1920s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8 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Higher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Cars became part of American life.</a:t>
            </a:r>
          </a:p>
          <a:p>
            <a:r>
              <a:rPr lang="en-US" dirty="0" smtClean="0"/>
              <a:t>More money and less work hours = leisure time and higher standard of living.</a:t>
            </a:r>
          </a:p>
          <a:p>
            <a:pPr lvl="1"/>
            <a:r>
              <a:rPr lang="en-US" dirty="0" smtClean="0"/>
              <a:t>12 hour work day </a:t>
            </a:r>
            <a:r>
              <a:rPr lang="en-US" dirty="0" smtClean="0">
                <a:sym typeface="Wingdings" panose="05000000000000000000" pitchFamily="2" charset="2"/>
              </a:rPr>
              <a:t> 8 hour work 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6 day work week  5 day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Industries and Consumer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Automobiles (Ford, Chrysler, GM)</a:t>
            </a:r>
          </a:p>
          <a:p>
            <a:r>
              <a:rPr lang="en-US" dirty="0" smtClean="0"/>
              <a:t>Toiletries and Beauty products</a:t>
            </a:r>
          </a:p>
          <a:p>
            <a:r>
              <a:rPr lang="en-US" dirty="0" smtClean="0"/>
              <a:t>Home appliances and Cleaning supplies</a:t>
            </a:r>
          </a:p>
          <a:p>
            <a:r>
              <a:rPr lang="en-US" dirty="0" smtClean="0"/>
              <a:t>Airline industry</a:t>
            </a:r>
          </a:p>
          <a:p>
            <a:r>
              <a:rPr lang="en-US" dirty="0" smtClean="0"/>
              <a:t>Radio (NBC, CBS)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Entertainment</a:t>
            </a:r>
          </a:p>
          <a:p>
            <a:r>
              <a:rPr lang="en-US" dirty="0" smtClean="0"/>
              <a:t>Managerial Revolution in Corporate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Farmers in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Farmers are often the last to prosper, first to suffer in economy</a:t>
            </a:r>
          </a:p>
          <a:p>
            <a:r>
              <a:rPr lang="en-US" dirty="0" smtClean="0"/>
              <a:t>Earned less that 1/3 of American workers</a:t>
            </a:r>
          </a:p>
          <a:p>
            <a:r>
              <a:rPr lang="en-US" dirty="0" smtClean="0"/>
              <a:t>Produced more, thanks to technology in agriculture, but prices fell.</a:t>
            </a:r>
          </a:p>
          <a:p>
            <a:r>
              <a:rPr lang="en-US" dirty="0" smtClean="0"/>
              <a:t>Placed themselves in debt to buy land and equipment, but could not </a:t>
            </a:r>
            <a:r>
              <a:rPr lang="en-US" dirty="0" err="1" smtClean="0"/>
              <a:t>seel</a:t>
            </a:r>
            <a:r>
              <a:rPr lang="en-US" dirty="0" smtClean="0"/>
              <a:t> surpluses after the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Consumerism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collage of all the new industries and consumer products that changed the American economy in the 1920s.</a:t>
            </a:r>
          </a:p>
          <a:p>
            <a:r>
              <a:rPr lang="en-US" dirty="0" smtClean="0"/>
              <a:t>Magazine cut-outs, illustrations, and print-outs.</a:t>
            </a:r>
          </a:p>
          <a:p>
            <a:r>
              <a:rPr lang="en-US" dirty="0" smtClean="0"/>
              <a:t>Create categories (i.e. travel, auto, beauty, fitness, arts and entertainment)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194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Growing Economy of the 1920s</vt:lpstr>
      <vt:lpstr>A Higher Standard of Living</vt:lpstr>
      <vt:lpstr>New Industries and Consumer Society</vt:lpstr>
      <vt:lpstr>Farmers in Crisis</vt:lpstr>
      <vt:lpstr>Consumerism in America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Growing Economy of the 1920s</dc:title>
  <dc:creator>Paula Dillon</dc:creator>
  <cp:lastModifiedBy>Paula Dillon</cp:lastModifiedBy>
  <cp:revision>2</cp:revision>
  <cp:lastPrinted>2017-04-14T15:16:58Z</cp:lastPrinted>
  <dcterms:created xsi:type="dcterms:W3CDTF">2017-04-13T15:35:47Z</dcterms:created>
  <dcterms:modified xsi:type="dcterms:W3CDTF">2017-04-14T15:21:16Z</dcterms:modified>
</cp:coreProperties>
</file>