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9D14-B728-49D2-B32E-B8AE3143ADD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50C-EC68-43C7-8F98-4F049734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6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9D14-B728-49D2-B32E-B8AE3143ADD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50C-EC68-43C7-8F98-4F049734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9D14-B728-49D2-B32E-B8AE3143ADD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50C-EC68-43C7-8F98-4F049734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9D14-B728-49D2-B32E-B8AE3143ADD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50C-EC68-43C7-8F98-4F049734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9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9D14-B728-49D2-B32E-B8AE3143ADD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50C-EC68-43C7-8F98-4F049734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9D14-B728-49D2-B32E-B8AE3143ADD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50C-EC68-43C7-8F98-4F049734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3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9D14-B728-49D2-B32E-B8AE3143ADD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50C-EC68-43C7-8F98-4F049734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5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9D14-B728-49D2-B32E-B8AE3143ADD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50C-EC68-43C7-8F98-4F049734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9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9D14-B728-49D2-B32E-B8AE3143ADD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50C-EC68-43C7-8F98-4F049734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9D14-B728-49D2-B32E-B8AE3143ADD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50C-EC68-43C7-8F98-4F049734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9D14-B728-49D2-B32E-B8AE3143ADD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F50C-EC68-43C7-8F98-4F049734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5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B9D14-B728-49D2-B32E-B8AE3143ADD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F50C-EC68-43C7-8F98-4F049734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3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Clash of Values and Different Economies of the 1920s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amendment: 1919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6248399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9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3962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40671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5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9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6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Sale, manufacture, and transport of alcohol prohibited.</a:t>
            </a:r>
          </a:p>
          <a:p>
            <a:r>
              <a:rPr lang="en-US" dirty="0" smtClean="0"/>
              <a:t>Increased power of the federal police forces.</a:t>
            </a:r>
          </a:p>
          <a:p>
            <a:r>
              <a:rPr lang="en-US" dirty="0" smtClean="0"/>
              <a:t>Increased police and law corruption, organized crime, mafia, bootlegging, and smuggling. </a:t>
            </a:r>
          </a:p>
          <a:p>
            <a:r>
              <a:rPr lang="en-US" dirty="0" smtClean="0"/>
              <a:t>Repealed by the 21</a:t>
            </a:r>
            <a:r>
              <a:rPr lang="en-US" baseline="30000" dirty="0" smtClean="0"/>
              <a:t>st</a:t>
            </a:r>
            <a:r>
              <a:rPr lang="en-US" dirty="0" smtClean="0"/>
              <a:t> Amendment in 1933, </a:t>
            </a:r>
            <a:r>
              <a:rPr lang="en-US" i="1" dirty="0" smtClean="0"/>
              <a:t>after not solving a single problem but creating many.</a:t>
            </a:r>
          </a:p>
          <a:p>
            <a:pPr lvl="1"/>
            <a:r>
              <a:rPr lang="en-US" i="1" dirty="0" smtClean="0"/>
              <a:t>*It’s the only amendment to take away a freedom, rather than protect it.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3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57" y="1600200"/>
            <a:ext cx="57716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88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everyone prospered and consumed: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Farmers in crisis:</a:t>
            </a:r>
          </a:p>
          <a:p>
            <a:pPr lvl="1"/>
            <a:r>
              <a:rPr lang="en-US" i="1" dirty="0" smtClean="0"/>
              <a:t>Farmers are often the last to prosper, first to suffer in economy</a:t>
            </a:r>
          </a:p>
          <a:p>
            <a:r>
              <a:rPr lang="en-US" dirty="0" smtClean="0"/>
              <a:t>Earned less than 1/3 of American workers</a:t>
            </a:r>
          </a:p>
          <a:p>
            <a:r>
              <a:rPr lang="en-US" dirty="0" smtClean="0"/>
              <a:t>Produced more, thanks to technology in agriculture, but prices fell.</a:t>
            </a:r>
          </a:p>
          <a:p>
            <a:r>
              <a:rPr lang="en-US" dirty="0" smtClean="0"/>
              <a:t>Placed themselves in debt to buy land and equipment, but could not sell surpluses after the war.</a:t>
            </a:r>
          </a:p>
          <a:p>
            <a:pPr lvl="1"/>
            <a:r>
              <a:rPr lang="en-US" dirty="0" smtClean="0"/>
              <a:t>Urban and rural Americans tend to have different values as a result of economic disparity.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Nativism and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Recessions, immigration, tension =</a:t>
            </a:r>
          </a:p>
          <a:p>
            <a:pPr lvl="1"/>
            <a:r>
              <a:rPr lang="en-US" u="sng" dirty="0" smtClean="0"/>
              <a:t>Xenophobia</a:t>
            </a:r>
            <a:r>
              <a:rPr lang="en-US" dirty="0" smtClean="0"/>
              <a:t> (fear of foreigners) and intolerance.</a:t>
            </a:r>
          </a:p>
          <a:p>
            <a:r>
              <a:rPr lang="en-US" b="1" u="sng" dirty="0" smtClean="0"/>
              <a:t>Sacco and Vanzetti</a:t>
            </a:r>
            <a:r>
              <a:rPr lang="en-US" dirty="0" smtClean="0"/>
              <a:t> Case</a:t>
            </a:r>
          </a:p>
          <a:p>
            <a:pPr lvl="1"/>
            <a:r>
              <a:rPr lang="en-US" dirty="0" smtClean="0"/>
              <a:t>Italian immigrants accused of robbery and murder in Massachusetts.</a:t>
            </a:r>
          </a:p>
          <a:p>
            <a:pPr lvl="2"/>
            <a:r>
              <a:rPr lang="en-US" dirty="0" smtClean="0"/>
              <a:t>They were known radical anarchists.</a:t>
            </a:r>
          </a:p>
          <a:p>
            <a:pPr lvl="2"/>
            <a:r>
              <a:rPr lang="en-US" dirty="0" smtClean="0"/>
              <a:t>There was no real evidence against them.</a:t>
            </a:r>
          </a:p>
          <a:p>
            <a:pPr lvl="2"/>
            <a:r>
              <a:rPr lang="en-US" dirty="0" smtClean="0"/>
              <a:t>Found guilty anyway and executed 8/23/1927.</a:t>
            </a:r>
          </a:p>
          <a:p>
            <a:pPr lvl="1"/>
            <a:r>
              <a:rPr lang="en-US" dirty="0" smtClean="0"/>
              <a:t>Reflection of fears and prejudice.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Nicola Sacco and Bartolomeo Vanzetti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172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of the Ku Klux Klan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than 4 million members by 1924, including Congress members.</a:t>
            </a:r>
          </a:p>
          <a:p>
            <a:r>
              <a:rPr lang="en-US" dirty="0" smtClean="0"/>
              <a:t>Targeted Catholics, Jews, and all immigrants, and spread far beyond the South. </a:t>
            </a:r>
          </a:p>
          <a:p>
            <a:r>
              <a:rPr lang="en-US" u="sng" dirty="0" smtClean="0"/>
              <a:t>National Origins Act</a:t>
            </a:r>
            <a:r>
              <a:rPr lang="en-US" dirty="0" smtClean="0"/>
              <a:t>: response to nativism.</a:t>
            </a:r>
          </a:p>
          <a:p>
            <a:r>
              <a:rPr lang="en-US" u="sng" dirty="0" smtClean="0"/>
              <a:t>1921 Emergency Quota Act </a:t>
            </a:r>
            <a:r>
              <a:rPr lang="en-US" dirty="0" smtClean="0"/>
              <a:t>restricted annual admission to 2% of each ethnic group represented in 1890 Census (which was before the wave of immigrants from Eastern Europe came).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KKK March on Washington 1926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486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32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Clash of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Nativists wanted to save “traditional values” and feared “new morality”.</a:t>
            </a:r>
          </a:p>
          <a:p>
            <a:pPr lvl="1"/>
            <a:r>
              <a:rPr lang="en-US" dirty="0" smtClean="0"/>
              <a:t>Women: </a:t>
            </a:r>
          </a:p>
          <a:p>
            <a:pPr lvl="2"/>
            <a:r>
              <a:rPr lang="en-US" dirty="0" smtClean="0"/>
              <a:t>Suffrage</a:t>
            </a:r>
          </a:p>
          <a:p>
            <a:pPr lvl="2"/>
            <a:r>
              <a:rPr lang="en-US" dirty="0" smtClean="0"/>
              <a:t>Personal freedom in lifestyle and fashion</a:t>
            </a:r>
          </a:p>
          <a:p>
            <a:pPr lvl="2"/>
            <a:r>
              <a:rPr lang="en-US" dirty="0" smtClean="0"/>
              <a:t>Careers, education, marriage changed</a:t>
            </a:r>
          </a:p>
          <a:p>
            <a:pPr lvl="2"/>
            <a:r>
              <a:rPr lang="en-US" dirty="0" smtClean="0"/>
              <a:t>Freudian theories of sexuality</a:t>
            </a:r>
          </a:p>
          <a:p>
            <a:pPr lvl="2"/>
            <a:r>
              <a:rPr lang="en-US" dirty="0" smtClean="0"/>
              <a:t>Contributions to medicine and law</a:t>
            </a:r>
          </a:p>
          <a:p>
            <a:pPr lvl="2"/>
            <a:r>
              <a:rPr lang="en-US" dirty="0" smtClean="0"/>
              <a:t>Margaret Sanger: birth control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6172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93" y="3718214"/>
            <a:ext cx="30289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0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Fundamentalism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“culture” was viewed as evidence of “moral decline”.</a:t>
            </a:r>
          </a:p>
          <a:p>
            <a:r>
              <a:rPr lang="en-US" u="sng" dirty="0" smtClean="0"/>
              <a:t>Christian Fundamentalism</a:t>
            </a:r>
            <a:r>
              <a:rPr lang="en-US" dirty="0" smtClean="0"/>
              <a:t>: belief that every word of the Bible is </a:t>
            </a:r>
            <a:r>
              <a:rPr lang="en-US" i="1" dirty="0" smtClean="0"/>
              <a:t>literally</a:t>
            </a:r>
            <a:r>
              <a:rPr lang="en-US" dirty="0" smtClean="0"/>
              <a:t> true. </a:t>
            </a:r>
          </a:p>
          <a:p>
            <a:r>
              <a:rPr lang="en-US" dirty="0" smtClean="0"/>
              <a:t>Evangelical preachers (Billy Sunday)</a:t>
            </a:r>
          </a:p>
          <a:p>
            <a:r>
              <a:rPr lang="en-US" b="1" u="sng" dirty="0" smtClean="0"/>
              <a:t>1925 Scopes “Monkey” Trial</a:t>
            </a:r>
            <a:r>
              <a:rPr lang="en-US" dirty="0" smtClean="0"/>
              <a:t>- Tennessee</a:t>
            </a:r>
          </a:p>
          <a:p>
            <a:r>
              <a:rPr lang="en-US" dirty="0" smtClean="0"/>
              <a:t>Religion vs Science</a:t>
            </a:r>
          </a:p>
          <a:p>
            <a:r>
              <a:rPr lang="en-US" dirty="0" smtClean="0"/>
              <a:t>Business vs Science?</a:t>
            </a:r>
          </a:p>
        </p:txBody>
      </p:sp>
    </p:spTree>
    <p:extLst>
      <p:ext uri="{BB962C8B-B14F-4D97-AF65-F5344CB8AC3E}">
        <p14:creationId xmlns:p14="http://schemas.microsoft.com/office/powerpoint/2010/main" val="192860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399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Clash of Values and Different Economies of the 1920s</vt:lpstr>
      <vt:lpstr>Not everyone prospered and consumed:</vt:lpstr>
      <vt:lpstr>Nativism and Immigration</vt:lpstr>
      <vt:lpstr>Nicola Sacco and Bartolomeo Vanzetti</vt:lpstr>
      <vt:lpstr>Return of the Ku Klux Klan</vt:lpstr>
      <vt:lpstr>KKK March on Washington 1926</vt:lpstr>
      <vt:lpstr>Clash of Cultures</vt:lpstr>
      <vt:lpstr>PowerPoint Presentation</vt:lpstr>
      <vt:lpstr>Religious Fundamentalism</vt:lpstr>
      <vt:lpstr>Prohibition</vt:lpstr>
      <vt:lpstr>PowerPoint Presentation</vt:lpstr>
      <vt:lpstr>PowerPoint Presentation</vt:lpstr>
      <vt:lpstr>PowerPoint Presentation</vt:lpstr>
      <vt:lpstr>Prohibition</vt:lpstr>
      <vt:lpstr>PowerPoint Presentation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Clash of Values and Different Economies of the 1920s</dc:title>
  <dc:creator>Paula Dillon</dc:creator>
  <cp:lastModifiedBy>Paula Dillon</cp:lastModifiedBy>
  <cp:revision>7</cp:revision>
  <dcterms:created xsi:type="dcterms:W3CDTF">2017-04-18T05:46:55Z</dcterms:created>
  <dcterms:modified xsi:type="dcterms:W3CDTF">2017-04-18T06:55:53Z</dcterms:modified>
</cp:coreProperties>
</file>