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5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9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8BC87-FC14-4496-ACFC-E0D97D6A6BB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88E7-9352-435E-B4DC-13CE371C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Americans and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did African American leaders differ in their approaches to politics in the 1920s?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“We return. We return from </a:t>
            </a:r>
            <a:r>
              <a:rPr lang="en-US" dirty="0" err="1" smtClean="0"/>
              <a:t>fighting.We</a:t>
            </a:r>
            <a:r>
              <a:rPr lang="en-US" dirty="0" smtClean="0"/>
              <a:t> return </a:t>
            </a:r>
            <a:r>
              <a:rPr lang="en-US" dirty="0" err="1" smtClean="0"/>
              <a:t>fighting.Make</a:t>
            </a:r>
            <a:r>
              <a:rPr lang="en-US" dirty="0" smtClean="0"/>
              <a:t> way for Democracy! We saved it in France, and by the Great Jehovah, we will save it in the United States of America, or know the reason why.”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 W.E.B. Du Bois, 1919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6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Political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Migration North </a:t>
            </a:r>
            <a:r>
              <a:rPr lang="en-US" dirty="0" smtClean="0">
                <a:sym typeface="Wingdings" panose="05000000000000000000" pitchFamily="2" charset="2"/>
              </a:rPr>
              <a:t> political power in the cities.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1928: first black man elected to Congress from Illinois- Oscar </a:t>
            </a:r>
            <a:r>
              <a:rPr lang="en-US" dirty="0" err="1" smtClean="0">
                <a:sym typeface="Wingdings" panose="05000000000000000000" pitchFamily="2" charset="2"/>
              </a:rPr>
              <a:t>DePriest</a:t>
            </a:r>
            <a:r>
              <a:rPr lang="en-US" dirty="0" smtClean="0">
                <a:sym typeface="Wingdings" panose="05000000000000000000" pitchFamily="2" charset="2"/>
              </a:rPr>
              <a:t>. (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hicago)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injustice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The NAACP’s ongoing protests against lynching placed the crime on the national spotlight. </a:t>
            </a:r>
          </a:p>
          <a:p>
            <a:r>
              <a:rPr lang="en-US" dirty="0" smtClean="0"/>
              <a:t>There were still no federal anti lynching laws though. </a:t>
            </a:r>
          </a:p>
          <a:p>
            <a:r>
              <a:rPr lang="en-US" dirty="0" smtClean="0"/>
              <a:t>The first federal anti-lynching law was passed in the year…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35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5105399"/>
            <a:ext cx="4923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Justice for Victims of Lynching 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27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2018???!!!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More than 200 anti-lynching bills had been passed since 1918</a:t>
            </a:r>
            <a:r>
              <a:rPr lang="en-US" dirty="0" smtClean="0"/>
              <a:t>, but they never passed the Senate.</a:t>
            </a:r>
          </a:p>
          <a:p>
            <a:r>
              <a:rPr lang="en-US" dirty="0" smtClean="0"/>
              <a:t>In 2018, a bill written by Democrats Kamala Harris and Cory Booker and Republican Tim Scott, passed unanimously in the Senate. </a:t>
            </a:r>
          </a:p>
          <a:p>
            <a:pPr lvl="1"/>
            <a:r>
              <a:rPr lang="en-US" dirty="0" smtClean="0"/>
              <a:t>Most Congressmen thought “a bill like this had already been passed”!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 Nationalism and Marcus Garvey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NAACP fought for integration and justice.</a:t>
            </a:r>
          </a:p>
          <a:p>
            <a:r>
              <a:rPr lang="en-US" dirty="0" smtClean="0"/>
              <a:t>Some groups called for black nationalism and to separate themselves from white America.</a:t>
            </a:r>
          </a:p>
          <a:p>
            <a:r>
              <a:rPr lang="en-US" dirty="0" smtClean="0"/>
              <a:t>Marcus Garvey: Jamaican business leader</a:t>
            </a:r>
          </a:p>
          <a:p>
            <a:pPr lvl="1"/>
            <a:r>
              <a:rPr lang="en-US" b="1" dirty="0" smtClean="0"/>
              <a:t>Universal Negro Improvement Association (UNIA)</a:t>
            </a:r>
          </a:p>
          <a:p>
            <a:pPr lvl="1"/>
            <a:r>
              <a:rPr lang="en-US" dirty="0" smtClean="0"/>
              <a:t>Promote black pride, unity, and self-reliance.</a:t>
            </a:r>
          </a:p>
          <a:p>
            <a:pPr lvl="1"/>
            <a:r>
              <a:rPr lang="en-US" dirty="0" smtClean="0"/>
              <a:t>Led a “Back to Africa” movement- he believed black men and women would never be free or treated fairly in America, and should return to Africa. </a:t>
            </a:r>
          </a:p>
          <a:p>
            <a:pPr lvl="1"/>
            <a:r>
              <a:rPr lang="en-US" dirty="0" smtClean="0"/>
              <a:t>Alienated many prominent figures of the Harlem Renaissance.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African Americans and Politics</vt:lpstr>
      <vt:lpstr>How did African American leaders differ in their approaches to politics in the 1920s?</vt:lpstr>
      <vt:lpstr>Growing Political Power</vt:lpstr>
      <vt:lpstr>Fighting injustice</vt:lpstr>
      <vt:lpstr>PowerPoint Presentation</vt:lpstr>
      <vt:lpstr>2018???!!!</vt:lpstr>
      <vt:lpstr>Black Nationalism and Marcus Garvey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Americans and Politics</dc:title>
  <dc:creator>dillonp</dc:creator>
  <cp:lastModifiedBy>dillonp</cp:lastModifiedBy>
  <cp:revision>5</cp:revision>
  <dcterms:created xsi:type="dcterms:W3CDTF">2019-02-26T05:34:51Z</dcterms:created>
  <dcterms:modified xsi:type="dcterms:W3CDTF">2019-02-26T06:38:19Z</dcterms:modified>
</cp:coreProperties>
</file>