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E473-9F44-45D4-92E8-7AE310D9932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5A32-92E2-4958-9A3A-955FF533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6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E473-9F44-45D4-92E8-7AE310D9932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5A32-92E2-4958-9A3A-955FF533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E473-9F44-45D4-92E8-7AE310D9932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5A32-92E2-4958-9A3A-955FF533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4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E473-9F44-45D4-92E8-7AE310D9932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5A32-92E2-4958-9A3A-955FF533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6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E473-9F44-45D4-92E8-7AE310D9932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5A32-92E2-4958-9A3A-955FF533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0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E473-9F44-45D4-92E8-7AE310D9932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5A32-92E2-4958-9A3A-955FF533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0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E473-9F44-45D4-92E8-7AE310D9932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5A32-92E2-4958-9A3A-955FF533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1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E473-9F44-45D4-92E8-7AE310D9932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5A32-92E2-4958-9A3A-955FF533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6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E473-9F44-45D4-92E8-7AE310D9932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5A32-92E2-4958-9A3A-955FF533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E473-9F44-45D4-92E8-7AE310D9932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5A32-92E2-4958-9A3A-955FF533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E473-9F44-45D4-92E8-7AE310D9932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5A32-92E2-4958-9A3A-955FF533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2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E473-9F44-45D4-92E8-7AE310D9932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D5A32-92E2-4958-9A3A-955FF533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 in the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6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“Sleeping Giant”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Times" pitchFamily="1" charset="0"/>
              <a:buNone/>
            </a:pPr>
            <a:endParaRPr lang="en-US" alt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  <a:buFont typeface="Times" pitchFamily="1" charset="0"/>
              <a:buNone/>
            </a:pPr>
            <a:endParaRPr lang="en-US" alt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  <a:buFont typeface="Times" pitchFamily="1" charset="0"/>
              <a:buNone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 I fear all we have done is to awaken a sleeping giant and fill him with a terrible resolve ”</a:t>
            </a:r>
          </a:p>
          <a:p>
            <a:pPr algn="r">
              <a:spcBef>
                <a:spcPct val="50000"/>
              </a:spcBef>
              <a:buFont typeface="Times" pitchFamily="1" charset="0"/>
              <a:buNone/>
            </a:pPr>
            <a:r>
              <a:rPr lang="en-US" alt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—Quote attributed to Japanese admiral </a:t>
            </a:r>
            <a:r>
              <a:rPr lang="en-US" alt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Isoroku</a:t>
            </a:r>
            <a:r>
              <a:rPr lang="en-US" alt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Yamamoto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1"/>
            <a:ext cx="8991600" cy="572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17696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Guernica</a:t>
            </a:r>
            <a:r>
              <a:rPr lang="en-US" sz="2400" dirty="0" smtClean="0"/>
              <a:t>, by Pablo Picasso. 1937. </a:t>
            </a:r>
            <a:r>
              <a:rPr lang="en-US" sz="2400" dirty="0" err="1" smtClean="0"/>
              <a:t>Museo</a:t>
            </a:r>
            <a:r>
              <a:rPr lang="en-US" sz="2400" dirty="0" smtClean="0"/>
              <a:t> Reina Sofia, Madrid.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209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09600"/>
            <a:ext cx="86106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069" y="6001407"/>
            <a:ext cx="764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Alepponica</a:t>
            </a:r>
            <a:r>
              <a:rPr lang="en-US" sz="2400" dirty="0" smtClean="0"/>
              <a:t>, by Vasco </a:t>
            </a:r>
            <a:r>
              <a:rPr lang="en-US" sz="2400" dirty="0" err="1" smtClean="0"/>
              <a:t>Gargamo</a:t>
            </a:r>
            <a:r>
              <a:rPr lang="en-US" sz="2400" dirty="0" smtClean="0"/>
              <a:t>. 2016.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04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America’s new role?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 can no longer be called a “sleeping” giant, so what is America’s role in world conflicts today?</a:t>
            </a:r>
          </a:p>
          <a:p>
            <a:r>
              <a:rPr lang="en-US" dirty="0" smtClean="0"/>
              <a:t>What does Vasco </a:t>
            </a:r>
            <a:r>
              <a:rPr lang="en-US" dirty="0" err="1" smtClean="0"/>
              <a:t>Gargamo’s</a:t>
            </a:r>
            <a:r>
              <a:rPr lang="en-US" dirty="0" smtClean="0"/>
              <a:t> depiction of America in “</a:t>
            </a:r>
            <a:r>
              <a:rPr lang="en-US" dirty="0" err="1" smtClean="0"/>
              <a:t>Alepponica</a:t>
            </a:r>
            <a:r>
              <a:rPr lang="en-US" dirty="0" smtClean="0"/>
              <a:t>” say about American strength and sacrifices?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9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106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</vt:lpstr>
      <vt:lpstr>Verdana</vt:lpstr>
      <vt:lpstr>Office Theme</vt:lpstr>
      <vt:lpstr>America in the War</vt:lpstr>
      <vt:lpstr>The “Sleeping Giant”</vt:lpstr>
      <vt:lpstr>PowerPoint Presentation</vt:lpstr>
      <vt:lpstr>PowerPoint Presentation</vt:lpstr>
      <vt:lpstr>What is America’s new role?</vt:lpstr>
    </vt:vector>
  </TitlesOfParts>
  <Company>MDUSD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in the War</dc:title>
  <dc:creator>Paula Dillon</dc:creator>
  <cp:lastModifiedBy>Paula Dillon</cp:lastModifiedBy>
  <cp:revision>1</cp:revision>
  <dcterms:created xsi:type="dcterms:W3CDTF">2017-05-17T07:09:00Z</dcterms:created>
  <dcterms:modified xsi:type="dcterms:W3CDTF">2018-05-15T19:46:27Z</dcterms:modified>
</cp:coreProperties>
</file>