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E75E-AD99-413E-8C37-A5A055F70EA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86D1-97E4-4CA2-924D-B44EB244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8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E75E-AD99-413E-8C37-A5A055F70EA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86D1-97E4-4CA2-924D-B44EB244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5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E75E-AD99-413E-8C37-A5A055F70EA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86D1-97E4-4CA2-924D-B44EB244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1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E75E-AD99-413E-8C37-A5A055F70EA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86D1-97E4-4CA2-924D-B44EB244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7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E75E-AD99-413E-8C37-A5A055F70EA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86D1-97E4-4CA2-924D-B44EB244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4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E75E-AD99-413E-8C37-A5A055F70EA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86D1-97E4-4CA2-924D-B44EB244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3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E75E-AD99-413E-8C37-A5A055F70EA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86D1-97E4-4CA2-924D-B44EB244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7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E75E-AD99-413E-8C37-A5A055F70EA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86D1-97E4-4CA2-924D-B44EB244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60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E75E-AD99-413E-8C37-A5A055F70EA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86D1-97E4-4CA2-924D-B44EB244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9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E75E-AD99-413E-8C37-A5A055F70EA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86D1-97E4-4CA2-924D-B44EB244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9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E75E-AD99-413E-8C37-A5A055F70EA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86D1-97E4-4CA2-924D-B44EB244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3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2E75E-AD99-413E-8C37-A5A055F70EA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D86D1-97E4-4CA2-924D-B44EB244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0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neutral was America before World War II?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Americans discouraged by:</a:t>
            </a:r>
          </a:p>
          <a:p>
            <a:pPr lvl="1"/>
            <a:r>
              <a:rPr lang="en-US" dirty="0" smtClean="0"/>
              <a:t>Rise of fascism/totalitarianism in Europe</a:t>
            </a:r>
          </a:p>
          <a:p>
            <a:pPr lvl="1"/>
            <a:r>
              <a:rPr lang="en-US" dirty="0" smtClean="0"/>
              <a:t>Failure of League of Nations</a:t>
            </a:r>
          </a:p>
          <a:p>
            <a:pPr lvl="1"/>
            <a:r>
              <a:rPr lang="en-US" dirty="0" smtClean="0"/>
              <a:t>Weapons manufacturers profited from WWI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4114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55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Neutrality Acts</a:t>
            </a:r>
            <a:r>
              <a:rPr lang="en-US" dirty="0" smtClean="0"/>
              <a:t>- 1935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Supported by FDR</a:t>
            </a:r>
          </a:p>
          <a:p>
            <a:r>
              <a:rPr lang="en-US" dirty="0" smtClean="0"/>
              <a:t>Banned sale of weapons to any nation at war</a:t>
            </a:r>
          </a:p>
          <a:p>
            <a:r>
              <a:rPr lang="en-US" dirty="0" smtClean="0"/>
              <a:t>October 1935- Italy invades Ethiopia</a:t>
            </a:r>
          </a:p>
          <a:p>
            <a:endParaRPr lang="en-US" dirty="0"/>
          </a:p>
          <a:p>
            <a:r>
              <a:rPr lang="en-US" dirty="0" smtClean="0"/>
              <a:t>But FDR supported </a:t>
            </a:r>
            <a:r>
              <a:rPr lang="en-US" b="1" u="sng" dirty="0" smtClean="0"/>
              <a:t>internationalism</a:t>
            </a:r>
            <a:r>
              <a:rPr lang="en-US" dirty="0" smtClean="0"/>
              <a:t>: idea that trade is good for peace and prosperity between nations.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4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Axis Aggression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1937: Japan invades China</a:t>
            </a:r>
          </a:p>
          <a:p>
            <a:pPr lvl="1"/>
            <a:r>
              <a:rPr lang="en-US" dirty="0" smtClean="0"/>
              <a:t>FDR sells weapons to China anyway.</a:t>
            </a:r>
          </a:p>
          <a:p>
            <a:pPr lvl="1"/>
            <a:endParaRPr lang="en-US" dirty="0"/>
          </a:p>
          <a:p>
            <a:r>
              <a:rPr lang="en-US" dirty="0" smtClean="0"/>
              <a:t>Dec. 1940: </a:t>
            </a:r>
            <a:r>
              <a:rPr lang="en-US" b="1" u="sng" dirty="0" smtClean="0"/>
              <a:t>Lend-Lease Act</a:t>
            </a:r>
          </a:p>
          <a:p>
            <a:pPr lvl="1"/>
            <a:r>
              <a:rPr lang="en-US" dirty="0" smtClean="0"/>
              <a:t>Allowed U.S. to sell weapons to                               any nation “vital to the defense of                         the U.S.” (So…Britain)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559" y="4107873"/>
            <a:ext cx="2476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29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u="sng" dirty="0" smtClean="0"/>
              <a:t>Hemispheric Defense Zone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FDR claimed the Western hemisphere was neutral, and ordered U.S. Navy to patrol Western Atlantic. </a:t>
            </a:r>
          </a:p>
          <a:p>
            <a:pPr lvl="1"/>
            <a:r>
              <a:rPr lang="en-US" dirty="0" smtClean="0"/>
              <a:t>U.S. Navy reported locations of German subs to the British.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57600"/>
            <a:ext cx="44005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90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The Atlantic Charter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August 1941: Churchill and FDR commit to “defense of democracy”.</a:t>
            </a:r>
          </a:p>
          <a:p>
            <a:r>
              <a:rPr lang="en-US" dirty="0" smtClean="0"/>
              <a:t>September 1941- German sub fired on an American destroyer that was spying on it.</a:t>
            </a:r>
          </a:p>
          <a:p>
            <a:r>
              <a:rPr lang="en-US" dirty="0" smtClean="0"/>
              <a:t>FDR orders “shoot-on-sight” policy.</a:t>
            </a:r>
          </a:p>
          <a:p>
            <a:r>
              <a:rPr lang="en-US" dirty="0" smtClean="0"/>
              <a:t>Oct. 1941- Germany bombed American ship, the </a:t>
            </a:r>
            <a:r>
              <a:rPr lang="en-US" i="1" dirty="0" smtClean="0"/>
              <a:t>Reuben James</a:t>
            </a:r>
            <a:r>
              <a:rPr lang="en-US" dirty="0" smtClean="0"/>
              <a:t>, killing 100 sailors.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0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196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How neutral was America before World War II?</vt:lpstr>
      <vt:lpstr>Post-WWI</vt:lpstr>
      <vt:lpstr>Neutrality Acts- 1935</vt:lpstr>
      <vt:lpstr>Axis Aggression</vt:lpstr>
      <vt:lpstr>“Hemispheric Defense Zone”</vt:lpstr>
      <vt:lpstr>The Atlantic Charter</vt:lpstr>
    </vt:vector>
  </TitlesOfParts>
  <Company>MDUSD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neutral was America before World War II?</dc:title>
  <dc:creator>Paula Dillon</dc:creator>
  <cp:lastModifiedBy>Paula Dillon</cp:lastModifiedBy>
  <cp:revision>3</cp:revision>
  <dcterms:created xsi:type="dcterms:W3CDTF">2017-05-15T16:10:42Z</dcterms:created>
  <dcterms:modified xsi:type="dcterms:W3CDTF">2018-05-15T19:46:43Z</dcterms:modified>
</cp:coreProperties>
</file>