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CBB3-E6EC-4ECE-AB6B-BCD04282F6FB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2D0F-38B2-4858-9095-30D2F03BA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5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CBB3-E6EC-4ECE-AB6B-BCD04282F6F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2D0F-38B2-4858-9095-30D2F03BA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0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CBB3-E6EC-4ECE-AB6B-BCD04282F6F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2D0F-38B2-4858-9095-30D2F03BA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8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CBB3-E6EC-4ECE-AB6B-BCD04282F6FB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2D0F-38B2-4858-9095-30D2F03BA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6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CBB3-E6EC-4ECE-AB6B-BCD04282F6F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2D0F-38B2-4858-9095-30D2F03BA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2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CBB3-E6EC-4ECE-AB6B-BCD04282F6F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2D0F-38B2-4858-9095-30D2F03BA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9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CBB3-E6EC-4ECE-AB6B-BCD04282F6F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2D0F-38B2-4858-9095-30D2F03BA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9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CBB3-E6EC-4ECE-AB6B-BCD04282F6F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2D0F-38B2-4858-9095-30D2F03BA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88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CBB3-E6EC-4ECE-AB6B-BCD04282F6F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2D0F-38B2-4858-9095-30D2F03BA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1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CBB3-E6EC-4ECE-AB6B-BCD04282F6F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2D0F-38B2-4858-9095-30D2F03BA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8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CBB3-E6EC-4ECE-AB6B-BCD04282F6F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2D0F-38B2-4858-9095-30D2F03BA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5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3CBB3-E6EC-4ECE-AB6B-BCD04282F6FB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22D0F-38B2-4858-9095-30D2F03BA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16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Big </a:t>
            </a:r>
            <a:r>
              <a:rPr lang="en-US" dirty="0" err="1" smtClean="0"/>
              <a:t>Busine</a:t>
            </a:r>
            <a:r>
              <a:rPr lang="en-US" dirty="0" smtClean="0"/>
              <a:t>$$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3 Lesson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8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“With great wealth, comes great responsibility.”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- Bill Gates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85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Big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Big business dominated American economy by 1900.</a:t>
            </a:r>
          </a:p>
          <a:p>
            <a:r>
              <a:rPr lang="en-US" i="1" dirty="0" smtClean="0"/>
              <a:t>Laissez-faire</a:t>
            </a:r>
            <a:r>
              <a:rPr lang="en-US" dirty="0" smtClean="0"/>
              <a:t> economics allowed corporations to raise money by selling stocks, and using those profits to invest in new technology, hire large workforces, purchase new machines.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Large companies have an advantage over small companies due to </a:t>
            </a:r>
            <a:r>
              <a:rPr lang="en-US" u="sng" dirty="0" smtClean="0"/>
              <a:t>operating costs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Small companies cannot compete, and are either bought out or go out of business.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581400"/>
            <a:ext cx="19431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50" y="5867400"/>
            <a:ext cx="2819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78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Consolidating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Laissez-faire is good for consumers:</a:t>
            </a:r>
          </a:p>
          <a:p>
            <a:pPr lvl="1"/>
            <a:r>
              <a:rPr lang="en-US" dirty="0" smtClean="0"/>
              <a:t>Competition = lower prices</a:t>
            </a:r>
          </a:p>
          <a:p>
            <a:pPr lvl="2"/>
            <a:r>
              <a:rPr lang="en-US" dirty="0" smtClean="0"/>
              <a:t>This is not so good for businesses.</a:t>
            </a:r>
          </a:p>
          <a:p>
            <a:pPr lvl="2"/>
            <a:r>
              <a:rPr lang="en-US" dirty="0" smtClean="0"/>
              <a:t>Drawback: no regulation of competitors means companies can make deals with </a:t>
            </a:r>
            <a:r>
              <a:rPr lang="en-US" dirty="0" err="1" smtClean="0"/>
              <a:t>eachother</a:t>
            </a:r>
            <a:r>
              <a:rPr lang="en-US" dirty="0" smtClean="0"/>
              <a:t> to fix prices (like cartels).</a:t>
            </a:r>
          </a:p>
          <a:p>
            <a:pPr lvl="2"/>
            <a:r>
              <a:rPr lang="en-US" dirty="0" smtClean="0"/>
              <a:t>Competition also takes out companies, so by the 1870s most industries were left to a few LARGE corporations.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15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Andrew Carnegie: Steel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Vertical integration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0"/>
            <a:ext cx="7391400" cy="4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42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D. Rockefeller: 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Horizontal Integration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0"/>
            <a:ext cx="73152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84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Business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Trusts</a:t>
            </a:r>
            <a:r>
              <a:rPr lang="en-US" dirty="0" smtClean="0"/>
              <a:t>: a legal arrangement where one person (trustee) manages another person’s property and wealth.</a:t>
            </a:r>
          </a:p>
          <a:p>
            <a:pPr lvl="1"/>
            <a:r>
              <a:rPr lang="en-US" dirty="0" smtClean="0"/>
              <a:t>Created as a loophole around anti-monopoly laws in the late 1800s. </a:t>
            </a:r>
          </a:p>
          <a:p>
            <a:r>
              <a:rPr lang="en-US" u="sng" dirty="0" smtClean="0"/>
              <a:t>Holding Companies</a:t>
            </a:r>
            <a:r>
              <a:rPr lang="en-US" dirty="0" smtClean="0"/>
              <a:t>: corporations that produce nothing, but they own stock in other companies that do produce goods, and manages them as one large enterprise. </a:t>
            </a:r>
          </a:p>
          <a:p>
            <a:pPr lvl="1"/>
            <a:r>
              <a:rPr lang="en-US" dirty="0" smtClean="0"/>
              <a:t>Most are owned by banking corporations today.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33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Business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Investment Banking</a:t>
            </a:r>
            <a:r>
              <a:rPr lang="en-US" dirty="0" smtClean="0"/>
              <a:t>: Bankers helped companies issue stock, then sell it at a profit to investors. </a:t>
            </a:r>
          </a:p>
          <a:p>
            <a:pPr lvl="1"/>
            <a:r>
              <a:rPr lang="en-US" dirty="0" smtClean="0"/>
              <a:t>Most successful was J.P. Morgan, who bought out Andrew Carnegie for $450 million.</a:t>
            </a:r>
          </a:p>
          <a:p>
            <a:r>
              <a:rPr lang="en-US" u="sng" dirty="0" smtClean="0"/>
              <a:t>Advertising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Mass production </a:t>
            </a:r>
            <a:r>
              <a:rPr lang="en-US" dirty="0" smtClean="0">
                <a:sym typeface="Wingdings" panose="05000000000000000000" pitchFamily="2" charset="2"/>
              </a:rPr>
              <a:t> a lot of supply  need to persuade public to buy products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By 1900, advertising was a $90 million industry.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Led to mail order catalogs for department and chain stores.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0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306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Big Busine$$</vt:lpstr>
      <vt:lpstr>PowerPoint Presentation</vt:lpstr>
      <vt:lpstr>Rise of Big Business</vt:lpstr>
      <vt:lpstr>Consolidating Industry</vt:lpstr>
      <vt:lpstr>Andrew Carnegie: Steel</vt:lpstr>
      <vt:lpstr>John D. Rockefeller: Oil</vt:lpstr>
      <vt:lpstr>New Business Organizations</vt:lpstr>
      <vt:lpstr>New Business Organizations</vt:lpstr>
    </vt:vector>
  </TitlesOfParts>
  <Company>MDUSD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Busine$$</dc:title>
  <dc:creator>Paula Dillon</dc:creator>
  <cp:lastModifiedBy>Paula Dillon</cp:lastModifiedBy>
  <cp:revision>5</cp:revision>
  <dcterms:created xsi:type="dcterms:W3CDTF">2016-12-05T07:51:20Z</dcterms:created>
  <dcterms:modified xsi:type="dcterms:W3CDTF">2016-12-05T08:50:25Z</dcterms:modified>
</cp:coreProperties>
</file>