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62" r:id="rId5"/>
    <p:sldId id="258" r:id="rId6"/>
    <p:sldId id="263" r:id="rId7"/>
    <p:sldId id="264" r:id="rId8"/>
    <p:sldId id="259" r:id="rId9"/>
    <p:sldId id="265" r:id="rId10"/>
    <p:sldId id="260" r:id="rId11"/>
    <p:sldId id="261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9F60-5931-4692-9BEC-7BCB77335A2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A61F-9951-4F5B-9E28-C54EC6C16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55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9F60-5931-4692-9BEC-7BCB77335A2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A61F-9951-4F5B-9E28-C54EC6C16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91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9F60-5931-4692-9BEC-7BCB77335A2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A61F-9951-4F5B-9E28-C54EC6C16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51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9F60-5931-4692-9BEC-7BCB77335A2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A61F-9951-4F5B-9E28-C54EC6C16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0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9F60-5931-4692-9BEC-7BCB77335A2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A61F-9951-4F5B-9E28-C54EC6C16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9F60-5931-4692-9BEC-7BCB77335A2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A61F-9951-4F5B-9E28-C54EC6C16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1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9F60-5931-4692-9BEC-7BCB77335A2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A61F-9951-4F5B-9E28-C54EC6C16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1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9F60-5931-4692-9BEC-7BCB77335A2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A61F-9951-4F5B-9E28-C54EC6C16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9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9F60-5931-4692-9BEC-7BCB77335A2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A61F-9951-4F5B-9E28-C54EC6C16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2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9F60-5931-4692-9BEC-7BCB77335A2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A61F-9951-4F5B-9E28-C54EC6C16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4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9F60-5931-4692-9BEC-7BCB77335A2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A61F-9951-4F5B-9E28-C54EC6C16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3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89F60-5931-4692-9BEC-7BCB77335A2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4A61F-9951-4F5B-9E28-C54EC6C16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304800"/>
            <a:ext cx="5562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27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Legalized Segregation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Discrimination was everywhere, but in the South it was </a:t>
            </a:r>
            <a:r>
              <a:rPr lang="en-US" i="1" dirty="0" smtClean="0"/>
              <a:t>legally mandated</a:t>
            </a:r>
            <a:r>
              <a:rPr lang="en-US" dirty="0" smtClean="0"/>
              <a:t>.</a:t>
            </a:r>
          </a:p>
          <a:p>
            <a:pPr lvl="1"/>
            <a:r>
              <a:rPr lang="en-US" b="1" u="sng" dirty="0" smtClean="0"/>
              <a:t>Jim Crow</a:t>
            </a:r>
            <a:r>
              <a:rPr lang="en-US" b="1" dirty="0" smtClean="0"/>
              <a:t> </a:t>
            </a:r>
            <a:r>
              <a:rPr lang="en-US" dirty="0" smtClean="0"/>
              <a:t>laws enforced segregation.</a:t>
            </a:r>
          </a:p>
          <a:p>
            <a:r>
              <a:rPr lang="en-US" dirty="0" smtClean="0"/>
              <a:t>How was this allowed to happen?</a:t>
            </a:r>
          </a:p>
          <a:p>
            <a:r>
              <a:rPr lang="en-US" b="1" u="sng" dirty="0" smtClean="0"/>
              <a:t>1875: Civil Rights Act</a:t>
            </a:r>
            <a:r>
              <a:rPr lang="en-US" dirty="0" smtClean="0"/>
              <a:t> was passed by the Supreme Court.</a:t>
            </a:r>
          </a:p>
          <a:p>
            <a:pPr lvl="1"/>
            <a:r>
              <a:rPr lang="en-US" dirty="0" smtClean="0"/>
              <a:t>Prohibits discrimination in public and selecting jurors.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1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Legalized Segregation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1883: Supreme Court overturns the Civil Rights Act (one year after the Chinese Exclusion Act).</a:t>
            </a:r>
          </a:p>
          <a:p>
            <a:r>
              <a:rPr lang="en-US" dirty="0" smtClean="0"/>
              <a:t>Supreme Court ruled that no “state” could discriminate against citizens- </a:t>
            </a:r>
            <a:r>
              <a:rPr lang="en-US" i="1" dirty="0" smtClean="0"/>
              <a:t>but private businesses can.</a:t>
            </a:r>
          </a:p>
          <a:p>
            <a:pPr lvl="1"/>
            <a:r>
              <a:rPr lang="en-US" dirty="0" smtClean="0"/>
              <a:t>Set the stage for segregation: restaurants, railroad cars, busses, theaters, drinking fountains, schools, hotels…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81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44005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76600"/>
            <a:ext cx="2743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3291"/>
            <a:ext cx="5410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01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Plessy v. Ferguson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1892: Homer Plessy, a black man, challenged a Louisiana law when he was arrested for riding in a whites-only rail car.</a:t>
            </a:r>
          </a:p>
          <a:p>
            <a:r>
              <a:rPr lang="en-US" dirty="0" smtClean="0"/>
              <a:t>Supreme Court upheld the laws and established the “separate but equal” policy that served as a legal basis for Jim Crow for 50 years.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58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this man?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4191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151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Rise of Segregation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4 Lesson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6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Resistance and Repression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Review: The End of Reconstruction</a:t>
            </a:r>
          </a:p>
          <a:p>
            <a:pPr lvl="1"/>
            <a:r>
              <a:rPr lang="en-US" sz="2400" i="1" dirty="0" smtClean="0"/>
              <a:t>Compromise of 1877: Federal troops pulled out of the South in return for a Republican victory in the very close 1876 Election.</a:t>
            </a:r>
            <a:endParaRPr lang="en-US" sz="2400" dirty="0"/>
          </a:p>
          <a:p>
            <a:r>
              <a:rPr lang="en-US" dirty="0" smtClean="0"/>
              <a:t>After Reconstruction ended, most African Americans in the south still lived in poverty as sharecroppers.</a:t>
            </a:r>
          </a:p>
          <a:p>
            <a:r>
              <a:rPr lang="en-US" dirty="0" smtClean="0"/>
              <a:t>Farmers who pay rent with crops, often to former masters.</a:t>
            </a:r>
          </a:p>
          <a:p>
            <a:pPr lvl="1"/>
            <a:r>
              <a:rPr lang="en-US" dirty="0" smtClean="0"/>
              <a:t>Literally “dirt poor” and in chronic debt.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7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391399" cy="5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10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Exodusters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Benjamin “Pap” Singleton: African Americans will never really get ahead in the south. Move west to Kansas!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Exodusters</a:t>
            </a:r>
            <a:r>
              <a:rPr lang="en-US" dirty="0" smtClean="0"/>
              <a:t>”: Between 6,000-15,000 free Afro-Americans moved west.</a:t>
            </a:r>
          </a:p>
          <a:p>
            <a:r>
              <a:rPr lang="en-US" dirty="0" smtClean="0"/>
              <a:t>Est. Colored Farmers National Alliance.</a:t>
            </a:r>
          </a:p>
          <a:p>
            <a:r>
              <a:rPr lang="en-US" dirty="0" smtClean="0"/>
              <a:t>Aligned with the Populist Party.</a:t>
            </a:r>
          </a:p>
          <a:p>
            <a:pPr lvl="1"/>
            <a:r>
              <a:rPr lang="en-US" dirty="0" smtClean="0"/>
              <a:t>Bad news for the Democrats, because poor whites + free blacks could be unstoppable.</a:t>
            </a:r>
          </a:p>
          <a:p>
            <a:pPr lvl="1"/>
            <a:r>
              <a:rPr lang="en-US" dirty="0" smtClean="0"/>
              <a:t>Democrats used racism to appeal to poor whites, and made it difficult for black people to vote.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4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5524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76200"/>
            <a:ext cx="28575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54927"/>
            <a:ext cx="28289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74968"/>
            <a:ext cx="3428999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94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391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51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Imposing Segregation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Loophole on the 15</a:t>
            </a:r>
            <a:r>
              <a:rPr lang="en-US" baseline="30000" dirty="0" smtClean="0"/>
              <a:t>th</a:t>
            </a:r>
            <a:r>
              <a:rPr lang="en-US" dirty="0" smtClean="0"/>
              <a:t> Amendment:</a:t>
            </a:r>
          </a:p>
          <a:p>
            <a:pPr lvl="1"/>
            <a:r>
              <a:rPr lang="en-US" dirty="0" smtClean="0"/>
              <a:t>Prohibits denying citizens the right to vote “based on race, color, or previous condition of servitude”…</a:t>
            </a:r>
          </a:p>
          <a:p>
            <a:pPr lvl="1"/>
            <a:r>
              <a:rPr lang="en-US" dirty="0" smtClean="0"/>
              <a:t>But it </a:t>
            </a:r>
            <a:r>
              <a:rPr lang="en-US" i="1" dirty="0" smtClean="0"/>
              <a:t>doesn’t</a:t>
            </a:r>
            <a:r>
              <a:rPr lang="en-US" dirty="0" smtClean="0"/>
              <a:t> say you can’t prohibit on another basis!</a:t>
            </a:r>
          </a:p>
          <a:p>
            <a:pPr lvl="1"/>
            <a:r>
              <a:rPr lang="en-US" dirty="0" smtClean="0"/>
              <a:t>Southern states began to pass “restrictions”</a:t>
            </a:r>
          </a:p>
          <a:p>
            <a:pPr lvl="2"/>
            <a:r>
              <a:rPr lang="en-US" dirty="0" smtClean="0"/>
              <a:t>Poll Tax</a:t>
            </a:r>
          </a:p>
          <a:p>
            <a:pPr lvl="2"/>
            <a:r>
              <a:rPr lang="en-US" dirty="0" smtClean="0"/>
              <a:t>Literacy test</a:t>
            </a:r>
          </a:p>
          <a:p>
            <a:pPr lvl="2"/>
            <a:r>
              <a:rPr lang="en-US" dirty="0" smtClean="0"/>
              <a:t>Grandfather clause (allowed poor whites to vote).</a:t>
            </a:r>
          </a:p>
          <a:p>
            <a:pPr lvl="1"/>
            <a:r>
              <a:rPr lang="en-US" b="1" i="1" dirty="0" smtClean="0"/>
              <a:t>This happened slowly and gradually- not overnight.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64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610552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739" y="3456709"/>
            <a:ext cx="57626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51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399</Words>
  <Application>Microsoft Office PowerPoint</Application>
  <PresentationFormat>On-screen Show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The Rise of Segregation</vt:lpstr>
      <vt:lpstr>Resistance and Repression</vt:lpstr>
      <vt:lpstr>PowerPoint Presentation</vt:lpstr>
      <vt:lpstr>The Exodusters</vt:lpstr>
      <vt:lpstr>PowerPoint Presentation</vt:lpstr>
      <vt:lpstr>PowerPoint Presentation</vt:lpstr>
      <vt:lpstr>Imposing Segregation</vt:lpstr>
      <vt:lpstr>PowerPoint Presentation</vt:lpstr>
      <vt:lpstr>Legalized Segregation</vt:lpstr>
      <vt:lpstr>Legalized Segregation</vt:lpstr>
      <vt:lpstr>PowerPoint Presentation</vt:lpstr>
      <vt:lpstr>Plessy v. Ferguson</vt:lpstr>
      <vt:lpstr>Who is this man?</vt:lpstr>
    </vt:vector>
  </TitlesOfParts>
  <Company>MDUSD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Segregation</dc:title>
  <dc:creator>Paula Dillon</dc:creator>
  <cp:lastModifiedBy>dillonp</cp:lastModifiedBy>
  <cp:revision>6</cp:revision>
  <dcterms:created xsi:type="dcterms:W3CDTF">2017-01-24T07:42:19Z</dcterms:created>
  <dcterms:modified xsi:type="dcterms:W3CDTF">2018-01-18T06:09:51Z</dcterms:modified>
</cp:coreProperties>
</file>