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6" r:id="rId9"/>
    <p:sldId id="265" r:id="rId10"/>
    <p:sldId id="264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A00B-AB60-4AAD-A5C6-2DCA7B714E6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B159D-B505-418E-B8C3-3CD09EE0A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0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Senator John Tyler Morgan, a Democrat from Alabama, forces the shotgun wedding. Morgan was a racist and ex-slave holder who</a:t>
            </a:r>
            <a:r>
              <a:rPr lang="en-US" baseline="0" dirty="0" smtClean="0"/>
              <a:t> pushed for American imperialism.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B159D-B505-418E-B8C3-3CD09EE0AE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4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McKinley as the best man and Sanford Dole gives</a:t>
            </a:r>
            <a:r>
              <a:rPr lang="en-US" baseline="0" dirty="0" smtClean="0"/>
              <a:t> away </a:t>
            </a:r>
            <a:r>
              <a:rPr lang="en-US" baseline="0" smtClean="0"/>
              <a:t>the bride.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B159D-B505-418E-B8C3-3CD09EE0AE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1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3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8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0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D03C-E41C-4C96-8516-920AB18A9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5F79-2CB1-4016-9B8B-B6FE9CDC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Imperialist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5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Barbarism/Civilization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2390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34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</a:t>
            </a:r>
            <a:r>
              <a:rPr lang="en-US" dirty="0" err="1" smtClean="0"/>
              <a:t>Advertisments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1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“Our Civilized Heathen”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58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5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Imperialism and “Manifest Destiny”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568671"/>
              </p:ext>
            </p:extLst>
          </p:nvPr>
        </p:nvGraphicFramePr>
        <p:xfrm>
          <a:off x="457200" y="13716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Old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New</a:t>
                      </a:r>
                      <a:endParaRPr lang="en-US" sz="2800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Promoted</a:t>
                      </a:r>
                      <a:r>
                        <a:rPr lang="en-US" sz="2800" baseline="0" dirty="0" smtClean="0"/>
                        <a:t> by </a:t>
                      </a:r>
                      <a:r>
                        <a:rPr lang="en-US" sz="2800" u="sng" baseline="0" dirty="0" smtClean="0"/>
                        <a:t>agricultural</a:t>
                      </a:r>
                      <a:r>
                        <a:rPr lang="en-US" sz="2800" baseline="0" dirty="0" smtClean="0"/>
                        <a:t> and/or </a:t>
                      </a:r>
                      <a:r>
                        <a:rPr lang="en-US" sz="2800" u="sng" baseline="0" dirty="0" smtClean="0"/>
                        <a:t>religious</a:t>
                      </a:r>
                      <a:r>
                        <a:rPr lang="en-US" sz="2800" baseline="0" dirty="0" smtClean="0"/>
                        <a:t> interests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Promoted by </a:t>
                      </a:r>
                      <a:r>
                        <a:rPr lang="en-US" sz="2800" u="sng" dirty="0" smtClean="0"/>
                        <a:t>industrial</a:t>
                      </a:r>
                      <a:r>
                        <a:rPr lang="en-US" sz="2800" dirty="0" smtClean="0"/>
                        <a:t> interests</a:t>
                      </a:r>
                      <a:endParaRPr lang="en-US" sz="28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Goals</a:t>
                      </a:r>
                      <a:r>
                        <a:rPr lang="en-US" sz="2800" dirty="0" smtClean="0"/>
                        <a:t>: “God, Glory, and Gold”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Goals</a:t>
                      </a:r>
                      <a:r>
                        <a:rPr lang="en-US" sz="2800" dirty="0" smtClean="0"/>
                        <a:t>: new markets, cheap labor and resources, and military bases</a:t>
                      </a:r>
                      <a:endParaRPr lang="en-US" sz="2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Where</a:t>
                      </a:r>
                      <a:r>
                        <a:rPr lang="en-US" sz="2800" dirty="0" smtClean="0"/>
                        <a:t>:</a:t>
                      </a:r>
                      <a:r>
                        <a:rPr lang="en-US" sz="2800" baseline="0" dirty="0" smtClean="0"/>
                        <a:t> In North America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Where</a:t>
                      </a:r>
                      <a:r>
                        <a:rPr lang="en-US" sz="2800" dirty="0" smtClean="0"/>
                        <a:t>:</a:t>
                      </a:r>
                      <a:r>
                        <a:rPr lang="en-US" sz="2800" baseline="0" dirty="0" smtClean="0"/>
                        <a:t> Outside North America</a:t>
                      </a:r>
                      <a:endParaRPr lang="en-US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Influenced by </a:t>
                      </a:r>
                      <a:r>
                        <a:rPr lang="en-US" sz="2800" u="sng" dirty="0" smtClean="0"/>
                        <a:t>sectional </a:t>
                      </a:r>
                      <a:r>
                        <a:rPr lang="en-US" sz="2800" dirty="0" smtClean="0"/>
                        <a:t>concerns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Influenced by </a:t>
                      </a:r>
                      <a:r>
                        <a:rPr lang="en-US" sz="2800" u="sng" dirty="0" smtClean="0"/>
                        <a:t>nationalist</a:t>
                      </a:r>
                      <a:r>
                        <a:rPr lang="en-US" sz="2800" dirty="0" smtClean="0"/>
                        <a:t> concerns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8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969818"/>
          </a:xfrm>
        </p:spPr>
        <p:txBody>
          <a:bodyPr/>
          <a:lstStyle/>
          <a:p>
            <a:r>
              <a:rPr lang="en-US" dirty="0" smtClean="0"/>
              <a:t>Support 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America wanted to be like the large European powers, and protect its overseas “investments”.</a:t>
            </a:r>
          </a:p>
          <a:p>
            <a:pPr lvl="1"/>
            <a:r>
              <a:rPr lang="en-US" dirty="0" smtClean="0"/>
              <a:t>“Protectorates”: local rulers were left in place, but had to follow European orders. In exchange, they received protection from outside invasions.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Manifest Destiny + Social Darwinism + “Anglo-</a:t>
            </a:r>
            <a:r>
              <a:rPr lang="en-US" b="1" dirty="0" err="1" smtClean="0"/>
              <a:t>Saxonism</a:t>
            </a:r>
            <a:r>
              <a:rPr lang="en-US" b="1" dirty="0" smtClean="0"/>
              <a:t>” + New markets/industrialism                                               	= </a:t>
            </a:r>
            <a:r>
              <a:rPr lang="en-US" b="1" u="sng" dirty="0" smtClean="0"/>
              <a:t>Feeling of superiority</a:t>
            </a:r>
          </a:p>
          <a:p>
            <a:endParaRPr lang="en-US" b="1" u="sng" dirty="0" smtClean="0"/>
          </a:p>
          <a:p>
            <a:pPr lvl="1"/>
            <a:r>
              <a:rPr lang="en-US" u="sng" dirty="0" smtClean="0"/>
              <a:t>John Fiske</a:t>
            </a:r>
            <a:r>
              <a:rPr lang="en-US" dirty="0" smtClean="0"/>
              <a:t>, British historian: English-speaking nations are superior, and fit to dominate others.</a:t>
            </a:r>
          </a:p>
          <a:p>
            <a:pPr lvl="1"/>
            <a:r>
              <a:rPr lang="en-US" u="sng" dirty="0" smtClean="0"/>
              <a:t>Josiah Strong</a:t>
            </a:r>
            <a:r>
              <a:rPr lang="en-US" dirty="0" smtClean="0"/>
              <a:t>, American Anglo-Saxon preacher: link imperialism to Christianity (missionaries).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Modern Navy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U.S. became more assertive in its foreign policy against Europe.</a:t>
            </a:r>
          </a:p>
          <a:p>
            <a:pPr lvl="1"/>
            <a:r>
              <a:rPr lang="en-US" b="1" dirty="0" smtClean="0"/>
              <a:t>Monroe Doctrine, 1823</a:t>
            </a:r>
            <a:r>
              <a:rPr lang="en-US" dirty="0" smtClean="0"/>
              <a:t>: Europe may no longer interfere in Latin America/Western Hemisphere.</a:t>
            </a:r>
          </a:p>
          <a:p>
            <a:pPr lvl="1"/>
            <a:r>
              <a:rPr lang="en-US" dirty="0" smtClean="0"/>
              <a:t>Almost went to war with Germany over Samoa.</a:t>
            </a:r>
          </a:p>
          <a:p>
            <a:r>
              <a:rPr lang="en-US" dirty="0" smtClean="0"/>
              <a:t>America needs a navy and military to match European powers. </a:t>
            </a:r>
          </a:p>
          <a:p>
            <a:pPr lvl="1"/>
            <a:r>
              <a:rPr lang="en-US" dirty="0" smtClean="0"/>
              <a:t>Supported by presidents Harrison, McKinley, and T. Roosevelt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781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0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467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3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White Man’s Burden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each image, and determine: </a:t>
            </a:r>
          </a:p>
          <a:p>
            <a:pPr lvl="1"/>
            <a:r>
              <a:rPr lang="en-US" dirty="0" smtClean="0"/>
              <a:t>What is happening in the cartoon?</a:t>
            </a:r>
          </a:p>
          <a:p>
            <a:pPr lvl="1"/>
            <a:r>
              <a:rPr lang="en-US" dirty="0" smtClean="0"/>
              <a:t>What is the message?</a:t>
            </a:r>
          </a:p>
          <a:p>
            <a:pPr lvl="1"/>
            <a:r>
              <a:rPr lang="en-US" dirty="0" smtClean="0"/>
              <a:t>What are the meanings of some symbols/figures?</a:t>
            </a:r>
          </a:p>
          <a:p>
            <a:pPr lvl="1"/>
            <a:r>
              <a:rPr lang="en-US" dirty="0" smtClean="0"/>
              <a:t>Is the image in support of imperialism, </a:t>
            </a:r>
            <a:r>
              <a:rPr lang="en-US" smtClean="0"/>
              <a:t>or against it?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“The White Man’s Burden”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76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288</Words>
  <Application>Microsoft Office PowerPoint</Application>
  <PresentationFormat>On-screen Show (4:3)</PresentationFormat>
  <Paragraphs>41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American Imperialist Vision</vt:lpstr>
      <vt:lpstr>PowerPoint Presentation</vt:lpstr>
      <vt:lpstr>Imperialism and “Manifest Destiny”</vt:lpstr>
      <vt:lpstr>Support for Imperialism</vt:lpstr>
      <vt:lpstr>Building a Modern Navy</vt:lpstr>
      <vt:lpstr>PowerPoint Presentation</vt:lpstr>
      <vt:lpstr>PowerPoint Presentation</vt:lpstr>
      <vt:lpstr>The White Man’s Burden</vt:lpstr>
      <vt:lpstr>“The White Man’s Burden”</vt:lpstr>
      <vt:lpstr>Barbarism/Civilization</vt:lpstr>
      <vt:lpstr>Soap Advertisments</vt:lpstr>
      <vt:lpstr>“Our Civilized Heathen”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Dillon</dc:creator>
  <cp:lastModifiedBy>Paula Dillon</cp:lastModifiedBy>
  <cp:revision>8</cp:revision>
  <dcterms:created xsi:type="dcterms:W3CDTF">2017-02-23T08:29:48Z</dcterms:created>
  <dcterms:modified xsi:type="dcterms:W3CDTF">2020-01-24T22:00:02Z</dcterms:modified>
</cp:coreProperties>
</file>