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589F-1917-40A4-8729-C631BC40C63E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123A-18DB-495C-9CE9-A8219A4FF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1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589F-1917-40A4-8729-C631BC40C63E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123A-18DB-495C-9CE9-A8219A4FF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5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589F-1917-40A4-8729-C631BC40C63E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123A-18DB-495C-9CE9-A8219A4FF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7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589F-1917-40A4-8729-C631BC40C63E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123A-18DB-495C-9CE9-A8219A4FF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1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589F-1917-40A4-8729-C631BC40C63E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123A-18DB-495C-9CE9-A8219A4FF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1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589F-1917-40A4-8729-C631BC40C63E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123A-18DB-495C-9CE9-A8219A4FF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0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589F-1917-40A4-8729-C631BC40C63E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123A-18DB-495C-9CE9-A8219A4FF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3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589F-1917-40A4-8729-C631BC40C63E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123A-18DB-495C-9CE9-A8219A4FF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0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589F-1917-40A4-8729-C631BC40C63E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123A-18DB-495C-9CE9-A8219A4FF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1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589F-1917-40A4-8729-C631BC40C63E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123A-18DB-495C-9CE9-A8219A4FF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9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589F-1917-40A4-8729-C631BC40C63E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123A-18DB-495C-9CE9-A8219A4FF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6589F-1917-40A4-8729-C631BC40C63E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C123A-18DB-495C-9CE9-A8219A4FF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0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Theodore Roosevelt And William Howard Taft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Progressive Era Presidents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Teddy’s Legacy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Changed role of federal government</a:t>
            </a:r>
          </a:p>
          <a:p>
            <a:r>
              <a:rPr lang="en-US" sz="2800" dirty="0" smtClean="0"/>
              <a:t>His “bully pulpit” was his seat in the White House.</a:t>
            </a:r>
          </a:p>
          <a:p>
            <a:r>
              <a:rPr lang="en-US" sz="2800" dirty="0" smtClean="0"/>
              <a:t>Increased power of the executive branch</a:t>
            </a:r>
          </a:p>
          <a:p>
            <a:r>
              <a:rPr lang="en-US" sz="2800" dirty="0" smtClean="0"/>
              <a:t>More Americans looked to government as a way to solve problems.</a:t>
            </a:r>
          </a:p>
          <a:p>
            <a:r>
              <a:rPr lang="en-US" sz="2800" i="1" dirty="0" smtClean="0"/>
              <a:t>“The President is a </a:t>
            </a:r>
            <a:r>
              <a:rPr lang="en-US" sz="2800" i="1" u="sng" dirty="0" smtClean="0"/>
              <a:t>steward</a:t>
            </a:r>
            <a:r>
              <a:rPr lang="en-US" sz="2800" i="1" dirty="0" smtClean="0"/>
              <a:t> of the people and should take whatever action necessary for the public good unless expressly forbidden by law or the Constitution. I do not usurp power but I greatly broaden the use of executive power.”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24502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9212"/>
            <a:ext cx="8229600" cy="372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988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Howard Taft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Taft considered himself a Progressive, but actually angered other Progressives.</a:t>
            </a:r>
          </a:p>
          <a:p>
            <a:pPr lvl="1"/>
            <a:r>
              <a:rPr lang="en-US" dirty="0" smtClean="0"/>
              <a:t>Tariff reform split Republicans:</a:t>
            </a:r>
          </a:p>
          <a:p>
            <a:pPr lvl="2"/>
            <a:r>
              <a:rPr lang="en-US" dirty="0" smtClean="0"/>
              <a:t>Progressive republicans wanted reduced tariffs</a:t>
            </a:r>
          </a:p>
          <a:p>
            <a:pPr lvl="2"/>
            <a:r>
              <a:rPr lang="en-US" dirty="0" smtClean="0"/>
              <a:t>Conservative republicans wanted high tariffs</a:t>
            </a:r>
          </a:p>
          <a:p>
            <a:pPr lvl="1"/>
            <a:r>
              <a:rPr lang="en-US" dirty="0" smtClean="0"/>
              <a:t>Replaced James Garfield, Sec of the Interior (a fierce </a:t>
            </a:r>
            <a:r>
              <a:rPr lang="en-US" dirty="0" err="1" smtClean="0"/>
              <a:t>consrvationist</a:t>
            </a:r>
            <a:r>
              <a:rPr lang="en-US" dirty="0" smtClean="0"/>
              <a:t>) with Richard Ballinger, a corporate lawyer.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9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Howard Taft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unpopular, he lost his second term.</a:t>
            </a:r>
          </a:p>
          <a:p>
            <a:r>
              <a:rPr lang="en-US" dirty="0" smtClean="0"/>
              <a:t>Was he a Progressive?</a:t>
            </a:r>
          </a:p>
          <a:p>
            <a:pPr lvl="1"/>
            <a:r>
              <a:rPr lang="en-US" dirty="0" smtClean="0"/>
              <a:t>Busted more trusts that Teddy</a:t>
            </a:r>
          </a:p>
          <a:p>
            <a:pPr lvl="1"/>
            <a:r>
              <a:rPr lang="en-US" dirty="0" smtClean="0"/>
              <a:t>Est Children’s Bureau to investigate child labor</a:t>
            </a:r>
          </a:p>
          <a:p>
            <a:pPr lvl="1"/>
            <a:r>
              <a:rPr lang="en-US" dirty="0" smtClean="0"/>
              <a:t>Est Bureau of Mines</a:t>
            </a:r>
          </a:p>
          <a:p>
            <a:pPr lvl="1"/>
            <a:r>
              <a:rPr lang="en-US" dirty="0" smtClean="0"/>
              <a:t>Expanded forest lands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2057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8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6000"/>
                    </a14:imgEffect>
                    <a14:imgEffect>
                      <a14:colorTemperature colorTemp="7875"/>
                    </a14:imgEffect>
                    <a14:imgEffect>
                      <a14:saturation sat="75000"/>
                    </a14:imgEffect>
                    <a14:imgEffect>
                      <a14:brightnessContrast bright="8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13855"/>
            <a:ext cx="2507673" cy="234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7924800" cy="1143000"/>
          </a:xfrm>
        </p:spPr>
        <p:txBody>
          <a:bodyPr/>
          <a:lstStyle/>
          <a:p>
            <a:pPr algn="l"/>
            <a:r>
              <a:rPr lang="en-US" b="1" dirty="0" smtClean="0"/>
              <a:t>Send a President a Valentine!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Create a Valentine card for any of the Progressive presidents- Teddy Roosevelt, W.H. Taft, or Woodrow Wilson.</a:t>
            </a:r>
          </a:p>
          <a:p>
            <a:r>
              <a:rPr lang="en-US" b="1" dirty="0" smtClean="0"/>
              <a:t>It can be from a progressive reformer/muckraker or from anyone, even you.</a:t>
            </a:r>
          </a:p>
          <a:p>
            <a:r>
              <a:rPr lang="en-US" b="1" dirty="0" smtClean="0"/>
              <a:t>Must include something you love about them regarding their reforms (i.e. their tax plan, social reforms, etc.)</a:t>
            </a:r>
          </a:p>
          <a:p>
            <a:r>
              <a:rPr lang="en-US" b="1" dirty="0" smtClean="0"/>
              <a:t>Should have a ridiculous, cheesy line and maybe even rhyme.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693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Theodore Roosevelt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Avid outdoorsman</a:t>
            </a:r>
          </a:p>
          <a:p>
            <a:r>
              <a:rPr lang="en-US" dirty="0" smtClean="0"/>
              <a:t>In foreign policy, was a big believer in Social Darwinism and American imperialism.</a:t>
            </a:r>
          </a:p>
          <a:p>
            <a:r>
              <a:rPr lang="en-US" dirty="0" smtClean="0"/>
              <a:t>Domestically, he was a Progressive.</a:t>
            </a:r>
          </a:p>
          <a:p>
            <a:r>
              <a:rPr lang="en-US" dirty="0" smtClean="0"/>
              <a:t>Offered a “Square Deal” for all Americans:</a:t>
            </a:r>
          </a:p>
          <a:p>
            <a:pPr lvl="1"/>
            <a:r>
              <a:rPr lang="en-US" dirty="0" smtClean="0"/>
              <a:t>1. Control of corporations and trusts</a:t>
            </a:r>
          </a:p>
          <a:p>
            <a:pPr lvl="1"/>
            <a:r>
              <a:rPr lang="en-US" dirty="0" smtClean="0"/>
              <a:t>2. Consumer Protectionism</a:t>
            </a:r>
          </a:p>
          <a:p>
            <a:pPr lvl="1"/>
            <a:r>
              <a:rPr lang="en-US" dirty="0" smtClean="0"/>
              <a:t>3. Conservation of America’s natural resources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"/>
            <a:ext cx="164782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30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Teddy on Trusts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Believed that trusts and big business were important for American prosperity, but was suspicious of their concentration of wealth and power.</a:t>
            </a:r>
          </a:p>
          <a:p>
            <a:pPr lvl="1"/>
            <a:r>
              <a:rPr lang="en-US" dirty="0" smtClean="0"/>
              <a:t>Too easily corrupted, and must therefore be monitored closely. </a:t>
            </a:r>
          </a:p>
          <a:p>
            <a:r>
              <a:rPr lang="en-US" dirty="0" smtClean="0"/>
              <a:t>He changed the relationship between the federal government and business forever.</a:t>
            </a:r>
          </a:p>
          <a:p>
            <a:pPr lvl="1"/>
            <a:r>
              <a:rPr lang="en-US" dirty="0" smtClean="0"/>
              <a:t>How much should the government regulate business?</a:t>
            </a:r>
          </a:p>
          <a:p>
            <a:pPr lvl="1"/>
            <a:r>
              <a:rPr lang="en-US" dirty="0" smtClean="0"/>
              <a:t>When is it no longer “laissez-faire”?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8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Teddy on Trusts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Targeted </a:t>
            </a:r>
            <a:r>
              <a:rPr lang="en-US" dirty="0" err="1" smtClean="0"/>
              <a:t>J.P.Morgan’s</a:t>
            </a:r>
            <a:r>
              <a:rPr lang="en-US" dirty="0" smtClean="0"/>
              <a:t> Northern Securities railroad holding company when it was about to merge into a monopoly.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Roosevelt was hailed as a “trustbuster.”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038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55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“Speak softly, but carry a big stick.”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4038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00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Teddy on Consumer Protectionism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54379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98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Teddy on Consumer Protectionism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Samuel Hopkins Adams- muckraker </a:t>
            </a:r>
            <a:r>
              <a:rPr lang="en-US" dirty="0"/>
              <a:t>j</a:t>
            </a:r>
            <a:r>
              <a:rPr lang="en-US" dirty="0" smtClean="0"/>
              <a:t>ournalist who wrote about patent medicines.</a:t>
            </a:r>
          </a:p>
          <a:p>
            <a:r>
              <a:rPr lang="en-US" dirty="0" smtClean="0"/>
              <a:t>Upton Sinclair wrote </a:t>
            </a:r>
            <a:r>
              <a:rPr lang="en-US" i="1" u="sng" dirty="0" smtClean="0"/>
              <a:t>The Jungle</a:t>
            </a:r>
            <a:r>
              <a:rPr lang="en-US" dirty="0" smtClean="0"/>
              <a:t>. (1906)</a:t>
            </a:r>
          </a:p>
          <a:p>
            <a:r>
              <a:rPr lang="en-US" dirty="0" smtClean="0"/>
              <a:t>Responded with the Meat Inspection Act (1906) and Pure Food and Drug Act (1906)</a:t>
            </a:r>
          </a:p>
          <a:p>
            <a:pPr lvl="1"/>
            <a:r>
              <a:rPr lang="en-US" dirty="0" smtClean="0"/>
              <a:t>USDA: US </a:t>
            </a:r>
            <a:r>
              <a:rPr lang="en-US" dirty="0" err="1" smtClean="0"/>
              <a:t>Dept</a:t>
            </a:r>
            <a:r>
              <a:rPr lang="en-US" dirty="0" smtClean="0"/>
              <a:t> of Agriculture</a:t>
            </a:r>
          </a:p>
          <a:p>
            <a:pPr lvl="1"/>
            <a:r>
              <a:rPr lang="en-US" dirty="0" smtClean="0"/>
              <a:t>FDA: Food and Drug Administration</a:t>
            </a:r>
          </a:p>
          <a:p>
            <a:pPr lvl="1"/>
            <a:r>
              <a:rPr lang="en-US" dirty="0" smtClean="0"/>
              <a:t>Raised food prices; people were OK with it. </a:t>
            </a:r>
          </a:p>
          <a:p>
            <a:r>
              <a:rPr lang="en-US" dirty="0" smtClean="0"/>
              <a:t>Another change in the relationship between government and business.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07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Teddy on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Best remembered for his environmental causes.</a:t>
            </a:r>
          </a:p>
          <a:p>
            <a:r>
              <a:rPr lang="en-US" dirty="0" smtClean="0"/>
              <a:t>Conservation should be guiding principle in managing our natural resources.</a:t>
            </a:r>
          </a:p>
          <a:p>
            <a:pPr lvl="1"/>
            <a:r>
              <a:rPr lang="en-US" dirty="0" smtClean="0"/>
              <a:t>Put nature before business</a:t>
            </a:r>
          </a:p>
          <a:p>
            <a:r>
              <a:rPr lang="en-US" dirty="0" smtClean="0"/>
              <a:t>Changed landscape and economy of the West with irrigation and land development.</a:t>
            </a:r>
          </a:p>
          <a:p>
            <a:r>
              <a:rPr lang="en-US" dirty="0" smtClean="0"/>
              <a:t>Est. US Forest Service in 1905, led by Gifford Pinchot.</a:t>
            </a:r>
          </a:p>
          <a:p>
            <a:r>
              <a:rPr lang="en-US" dirty="0" smtClean="0"/>
              <a:t>Apply scientific standards to managing forests and parks.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7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Roosevelt and John Muir, Glacier Point, Yosemite, 1903</a:t>
            </a:r>
            <a:endParaRPr lang="en-US" sz="3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4648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99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558</Words>
  <Application>Microsoft Office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Theodore Roosevelt And William Howard Taft</vt:lpstr>
      <vt:lpstr>Theodore Roosevelt </vt:lpstr>
      <vt:lpstr>Teddy on Trusts</vt:lpstr>
      <vt:lpstr>Teddy on Trusts</vt:lpstr>
      <vt:lpstr>“Speak softly, but carry a big stick.”</vt:lpstr>
      <vt:lpstr>Teddy on Consumer Protectionism</vt:lpstr>
      <vt:lpstr>Teddy on Consumer Protectionism</vt:lpstr>
      <vt:lpstr>Teddy on Conservation</vt:lpstr>
      <vt:lpstr>Roosevelt and John Muir, Glacier Point, Yosemite, 1903</vt:lpstr>
      <vt:lpstr>Teddy’s Legacy</vt:lpstr>
      <vt:lpstr>PowerPoint Presentation</vt:lpstr>
      <vt:lpstr>William Howard Taft</vt:lpstr>
      <vt:lpstr>William Howard Taft</vt:lpstr>
      <vt:lpstr>Send a President a Valentine!</vt:lpstr>
    </vt:vector>
  </TitlesOfParts>
  <Company>MDUSD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Theodore Roosevelt And William Howard Taft</dc:title>
  <dc:creator>Paula Dillon</dc:creator>
  <cp:lastModifiedBy>Paula Dillon</cp:lastModifiedBy>
  <cp:revision>8</cp:revision>
  <dcterms:created xsi:type="dcterms:W3CDTF">2017-02-06T08:22:43Z</dcterms:created>
  <dcterms:modified xsi:type="dcterms:W3CDTF">2017-02-14T07:26:44Z</dcterms:modified>
</cp:coreProperties>
</file>