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6" r:id="rId6"/>
    <p:sldId id="277" r:id="rId7"/>
    <p:sldId id="275" r:id="rId8"/>
    <p:sldId id="260" r:id="rId9"/>
    <p:sldId id="261" r:id="rId10"/>
    <p:sldId id="262" r:id="rId11"/>
    <p:sldId id="264" r:id="rId12"/>
    <p:sldId id="265" r:id="rId13"/>
    <p:sldId id="266" r:id="rId14"/>
    <p:sldId id="269" r:id="rId15"/>
    <p:sldId id="26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AEAB-4FF9-9341-B108-4B2D9AE05B35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CD98-7D6E-EE40-991A-7E8CB2578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E5F61-928F-1F43-ACC8-058BA597113A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3B87-C98D-4049-BA6A-36628474F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D3B87-C98D-4049-BA6A-36628474F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8/8/2013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EURO </a:t>
            </a:r>
            <a:br>
              <a:rPr lang="en-US" dirty="0" smtClean="0"/>
            </a:br>
            <a:r>
              <a:rPr lang="en-US" sz="2800" dirty="0" smtClean="0"/>
              <a:t>Writing Workshop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0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are the parts of an essay?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6" y="1276550"/>
            <a:ext cx="4027288" cy="521753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320143" y="1276550"/>
            <a:ext cx="4064000" cy="12997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 </a:t>
            </a:r>
          </a:p>
          <a:p>
            <a:pPr algn="ctr"/>
            <a:r>
              <a:rPr lang="en-US" dirty="0" smtClean="0"/>
              <a:t>End with your thesis statement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771571" y="2847373"/>
            <a:ext cx="3193143" cy="246743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 </a:t>
            </a:r>
            <a:r>
              <a:rPr lang="en-US" dirty="0" err="1" smtClean="0"/>
              <a:t>paragrpahs</a:t>
            </a:r>
            <a:endParaRPr lang="en-US" dirty="0" smtClean="0"/>
          </a:p>
          <a:p>
            <a:pPr algn="ctr"/>
            <a:r>
              <a:rPr lang="en-US" dirty="0" smtClean="0"/>
              <a:t>Each body paragraph addresses 1 argument</a:t>
            </a:r>
          </a:p>
          <a:p>
            <a:pPr algn="ctr"/>
            <a:r>
              <a:rPr lang="en-US" dirty="0" err="1" smtClean="0"/>
              <a:t>Identifiied</a:t>
            </a:r>
            <a:r>
              <a:rPr lang="en-US" dirty="0" smtClean="0"/>
              <a:t> in the thesis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773714" y="2576286"/>
            <a:ext cx="762000" cy="2921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320143" y="5278518"/>
            <a:ext cx="3302000" cy="10522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Conlcusion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6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Thesis Statement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3571" y="1802697"/>
            <a:ext cx="4571999" cy="5146020"/>
          </a:xfrm>
        </p:spPr>
        <p:txBody>
          <a:bodyPr>
            <a:normAutofit/>
          </a:bodyPr>
          <a:lstStyle/>
          <a:p>
            <a:r>
              <a:rPr lang="en-US" dirty="0" smtClean="0"/>
              <a:t>It is YOUR opinion, your position; it is what you are TRYING TO PROVE in your essay</a:t>
            </a:r>
          </a:p>
          <a:p>
            <a:pPr lvl="1"/>
            <a:r>
              <a:rPr lang="en-US" dirty="0" smtClean="0"/>
              <a:t>Can’t be wrong if you have arguments to support it.</a:t>
            </a:r>
          </a:p>
          <a:p>
            <a:pPr lvl="1"/>
            <a:r>
              <a:rPr lang="en-US" dirty="0" smtClean="0"/>
              <a:t>It’s usually one, maybe two sentences</a:t>
            </a:r>
          </a:p>
          <a:p>
            <a:pPr lvl="1"/>
            <a:r>
              <a:rPr lang="en-US" dirty="0" smtClean="0"/>
              <a:t>It is EXPLICIT</a:t>
            </a:r>
          </a:p>
          <a:p>
            <a:pPr lvl="1"/>
            <a:r>
              <a:rPr lang="en-US" dirty="0" smtClean="0"/>
              <a:t>It usually ends your introductory paragraph.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798" r="8798"/>
          <a:stretch>
            <a:fillRect/>
          </a:stretch>
        </p:blipFill>
        <p:spPr>
          <a:xfrm>
            <a:off x="288471" y="1730122"/>
            <a:ext cx="3776472" cy="45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5-18 at 1.0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" y="562429"/>
            <a:ext cx="8554778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ernate Process 1"/>
          <p:cNvSpPr/>
          <p:nvPr/>
        </p:nvSpPr>
        <p:spPr>
          <a:xfrm>
            <a:off x="181429" y="217714"/>
            <a:ext cx="7366000" cy="145142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Thesis Statement</a:t>
            </a:r>
          </a:p>
          <a:p>
            <a:pPr algn="ctr"/>
            <a:r>
              <a:rPr lang="en-US" dirty="0" smtClean="0"/>
              <a:t>Clayton Valley Charter</a:t>
            </a:r>
            <a:r>
              <a:rPr lang="en-US" dirty="0" smtClean="0"/>
              <a:t> </a:t>
            </a:r>
            <a:r>
              <a:rPr lang="en-US" dirty="0" smtClean="0"/>
              <a:t>High School is the best school in </a:t>
            </a:r>
            <a:r>
              <a:rPr lang="en-US" dirty="0" smtClean="0"/>
              <a:t>Contra Costa County </a:t>
            </a:r>
            <a:r>
              <a:rPr lang="en-US" dirty="0" smtClean="0"/>
              <a:t>because it has the greatest diversity of students, it has the greatest teachers and is a technology magnet.</a:t>
            </a:r>
            <a:endParaRPr lang="en-US" dirty="0"/>
          </a:p>
        </p:txBody>
      </p:sp>
      <p:sp>
        <p:nvSpPr>
          <p:cNvPr id="3" name="Alternate Process 2"/>
          <p:cNvSpPr/>
          <p:nvPr/>
        </p:nvSpPr>
        <p:spPr>
          <a:xfrm>
            <a:off x="181429" y="1796143"/>
            <a:ext cx="7366000" cy="1505857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sentence of first body paragraph: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One reason </a:t>
            </a:r>
            <a:r>
              <a:rPr lang="en-US" dirty="0" smtClean="0"/>
              <a:t>CVCHS </a:t>
            </a:r>
            <a:r>
              <a:rPr lang="en-US" dirty="0" smtClean="0"/>
              <a:t>is the best school in the </a:t>
            </a:r>
            <a:r>
              <a:rPr lang="en-US" dirty="0" smtClean="0"/>
              <a:t>county</a:t>
            </a:r>
            <a:r>
              <a:rPr lang="en-US" dirty="0" smtClean="0"/>
              <a:t> </a:t>
            </a:r>
            <a:r>
              <a:rPr lang="en-US" dirty="0" smtClean="0"/>
              <a:t>is because it has the greatest diversity of students.</a:t>
            </a:r>
          </a:p>
          <a:p>
            <a:pPr algn="ctr"/>
            <a:r>
              <a:rPr lang="en-US" dirty="0" smtClean="0"/>
              <a:t>(NOT EXPLAIN AND PROVE THIS)</a:t>
            </a:r>
            <a:endParaRPr lang="en-US" dirty="0"/>
          </a:p>
        </p:txBody>
      </p:sp>
      <p:sp>
        <p:nvSpPr>
          <p:cNvPr id="4" name="Alternate Process 3"/>
          <p:cNvSpPr/>
          <p:nvPr/>
        </p:nvSpPr>
        <p:spPr>
          <a:xfrm>
            <a:off x="163286" y="3392716"/>
            <a:ext cx="7366000" cy="165099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sentence of second body paragraph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Additionally, </a:t>
            </a:r>
            <a:r>
              <a:rPr lang="en-US" dirty="0" smtClean="0"/>
              <a:t>CVCHS </a:t>
            </a:r>
            <a:r>
              <a:rPr lang="en-US" dirty="0" smtClean="0"/>
              <a:t>has the greatest teachers.</a:t>
            </a:r>
          </a:p>
          <a:p>
            <a:pPr algn="ctr"/>
            <a:r>
              <a:rPr lang="en-US" dirty="0" smtClean="0"/>
              <a:t>(NOT EXPLAIN AND PROVE THIS)</a:t>
            </a:r>
            <a:endParaRPr lang="en-US" dirty="0"/>
          </a:p>
        </p:txBody>
      </p:sp>
      <p:sp>
        <p:nvSpPr>
          <p:cNvPr id="5" name="Alternate Process 4"/>
          <p:cNvSpPr/>
          <p:nvPr/>
        </p:nvSpPr>
        <p:spPr>
          <a:xfrm>
            <a:off x="152401" y="5170714"/>
            <a:ext cx="7366000" cy="159657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sentence of third  body paragraph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Lastly, </a:t>
            </a:r>
            <a:r>
              <a:rPr lang="en-US" dirty="0" smtClean="0"/>
              <a:t>CVCHS </a:t>
            </a:r>
            <a:r>
              <a:rPr lang="en-US" dirty="0" smtClean="0"/>
              <a:t>is a technology magnet, therefore making it superior to all other schools in the district.</a:t>
            </a:r>
          </a:p>
          <a:p>
            <a:pPr algn="ctr"/>
            <a:r>
              <a:rPr lang="en-US" dirty="0" smtClean="0"/>
              <a:t>(NOT EXPLAIN AND PROVE THIS)</a:t>
            </a:r>
            <a:endParaRPr lang="en-US" dirty="0"/>
          </a:p>
        </p:txBody>
      </p:sp>
      <p:sp>
        <p:nvSpPr>
          <p:cNvPr id="10" name="Left-Up Arrow 9"/>
          <p:cNvSpPr/>
          <p:nvPr/>
        </p:nvSpPr>
        <p:spPr>
          <a:xfrm>
            <a:off x="7692571" y="1016000"/>
            <a:ext cx="997857" cy="1578429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Up Arrow 11"/>
          <p:cNvSpPr/>
          <p:nvPr/>
        </p:nvSpPr>
        <p:spPr>
          <a:xfrm>
            <a:off x="7692571" y="3075214"/>
            <a:ext cx="997857" cy="1578429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Up Arrow 12"/>
          <p:cNvSpPr/>
          <p:nvPr/>
        </p:nvSpPr>
        <p:spPr>
          <a:xfrm>
            <a:off x="7692571" y="5043715"/>
            <a:ext cx="997857" cy="1578429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</a:t>
            </a:r>
            <a:r>
              <a:rPr lang="en-US" dirty="0" smtClean="0"/>
              <a:t>CVCHS</a:t>
            </a:r>
            <a:r>
              <a:rPr lang="en-US" dirty="0" smtClean="0"/>
              <a:t> </a:t>
            </a:r>
            <a:r>
              <a:rPr lang="en-US" dirty="0" smtClean="0"/>
              <a:t>change the school dress code?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4034484"/>
            <a:ext cx="8162365" cy="246551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/>
              <a:t>Come up with 3 arguments to support your opinion.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1.</a:t>
            </a:r>
          </a:p>
          <a:p>
            <a:pPr algn="l"/>
            <a:r>
              <a:rPr lang="en-US" sz="2400" dirty="0" smtClean="0"/>
              <a:t>2.</a:t>
            </a:r>
          </a:p>
          <a:p>
            <a:pPr algn="l"/>
            <a:r>
              <a:rPr lang="en-US" sz="2400" dirty="0" smtClean="0"/>
              <a:t>3.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Now lets develop a thesis statement!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9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1270115"/>
            <a:ext cx="8162365" cy="2158885"/>
          </a:xfrm>
        </p:spPr>
        <p:txBody>
          <a:bodyPr/>
          <a:lstStyle/>
          <a:p>
            <a:r>
              <a:rPr lang="en-US" dirty="0" smtClean="0"/>
              <a:t>Do violent video games contribute to youth violence?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290" y="3735633"/>
            <a:ext cx="8764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Come up with 3 arguments to support your opinion!</a:t>
            </a:r>
          </a:p>
          <a:p>
            <a:endParaRPr lang="en-US" sz="2400" dirty="0"/>
          </a:p>
          <a:p>
            <a:r>
              <a:rPr lang="en-US" sz="2400" dirty="0" smtClean="0"/>
              <a:t>1.  </a:t>
            </a:r>
          </a:p>
          <a:p>
            <a:r>
              <a:rPr lang="en-US" sz="2400" dirty="0" smtClean="0"/>
              <a:t>2.</a:t>
            </a:r>
          </a:p>
          <a:p>
            <a:r>
              <a:rPr lang="en-US" sz="2400" dirty="0" smtClean="0"/>
              <a:t>3.</a:t>
            </a:r>
          </a:p>
          <a:p>
            <a:endParaRPr lang="en-US" sz="2400" dirty="0"/>
          </a:p>
          <a:p>
            <a:r>
              <a:rPr lang="en-US" sz="2400" dirty="0" smtClean="0"/>
              <a:t>Now lets develop a thesis statement!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5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Are social networking sites good for our society?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3073" y="2540231"/>
            <a:ext cx="819163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Come up with three arguments to support your opinion.</a:t>
            </a:r>
          </a:p>
          <a:p>
            <a:endParaRPr lang="en-US" sz="2800" dirty="0"/>
          </a:p>
          <a:p>
            <a:r>
              <a:rPr lang="en-US" sz="2800" dirty="0" smtClean="0"/>
              <a:t>1.</a:t>
            </a:r>
          </a:p>
          <a:p>
            <a:r>
              <a:rPr lang="en-US" sz="2800" dirty="0" smtClean="0"/>
              <a:t>2.</a:t>
            </a:r>
          </a:p>
          <a:p>
            <a:r>
              <a:rPr lang="en-US" sz="2800" dirty="0" smtClean="0"/>
              <a:t>3.</a:t>
            </a:r>
          </a:p>
          <a:p>
            <a:endParaRPr lang="en-US" sz="2800" dirty="0"/>
          </a:p>
          <a:p>
            <a:r>
              <a:rPr lang="en-US" sz="2800" dirty="0" smtClean="0"/>
              <a:t>Now lets develop a thesis statement!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73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83" y="1586753"/>
            <a:ext cx="8287195" cy="45719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Review </a:t>
            </a:r>
            <a:r>
              <a:rPr lang="en-US" sz="3200" dirty="0" smtClean="0"/>
              <a:t>G-PERSIA</a:t>
            </a:r>
            <a:r>
              <a:rPr lang="en-US" sz="3200" dirty="0" smtClean="0"/>
              <a:t>/</a:t>
            </a:r>
            <a:r>
              <a:rPr lang="en-US" sz="3200" dirty="0" err="1" smtClean="0"/>
              <a:t>Notetaking</a:t>
            </a:r>
            <a:endParaRPr lang="en-US" sz="3200" dirty="0" smtClean="0"/>
          </a:p>
          <a:p>
            <a:r>
              <a:rPr lang="en-US" sz="3200" dirty="0" smtClean="0"/>
              <a:t>Introduce you to AP College Board Style of Writing</a:t>
            </a:r>
          </a:p>
          <a:p>
            <a:r>
              <a:rPr lang="en-US" sz="3200" dirty="0" smtClean="0"/>
              <a:t>Teach you the parts of an AP Euro College Board Essay</a:t>
            </a:r>
          </a:p>
          <a:p>
            <a:r>
              <a:rPr lang="en-US" sz="3200" dirty="0" smtClean="0"/>
              <a:t>Introduce and write FIRST ESSAY.</a:t>
            </a:r>
          </a:p>
          <a:p>
            <a:pPr lvl="1"/>
            <a:r>
              <a:rPr lang="en-US" sz="3200" dirty="0" smtClean="0"/>
              <a:t>Due Two Weeks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501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today?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2j8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 b="6815"/>
          <a:stretch>
            <a:fillRect/>
          </a:stretch>
        </p:blipFill>
        <p:spPr>
          <a:xfrm>
            <a:off x="1764792" y="804672"/>
            <a:ext cx="5638800" cy="3657600"/>
          </a:xfrm>
        </p:spPr>
      </p:pic>
    </p:spTree>
    <p:extLst>
      <p:ext uri="{BB962C8B-B14F-4D97-AF65-F5344CB8AC3E}">
        <p14:creationId xmlns:p14="http://schemas.microsoft.com/office/powerpoint/2010/main" val="379033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797" y="5089478"/>
            <a:ext cx="8095130" cy="857250"/>
          </a:xfrm>
        </p:spPr>
        <p:txBody>
          <a:bodyPr/>
          <a:lstStyle/>
          <a:p>
            <a:r>
              <a:rPr lang="en-US" dirty="0" smtClean="0"/>
              <a:t>You one year from now.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3081"/>
            <a:ext cx="5638800" cy="4666397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52600" y="766671"/>
            <a:ext cx="5638800" cy="3657600"/>
          </a:xfrm>
        </p:spPr>
      </p:sp>
    </p:spTree>
    <p:extLst>
      <p:ext uri="{BB962C8B-B14F-4D97-AF65-F5344CB8AC3E}">
        <p14:creationId xmlns:p14="http://schemas.microsoft.com/office/powerpoint/2010/main" val="237494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26 at 1.5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57" y="794515"/>
            <a:ext cx="7010400" cy="53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6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6-26 at 2.0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5" y="344093"/>
            <a:ext cx="7497203" cy="58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83" y="314979"/>
            <a:ext cx="8213778" cy="1143000"/>
          </a:xfrm>
        </p:spPr>
        <p:txBody>
          <a:bodyPr/>
          <a:lstStyle/>
          <a:p>
            <a:pPr algn="l"/>
            <a:r>
              <a:rPr lang="en-US" dirty="0" smtClean="0"/>
              <a:t>Cornell </a:t>
            </a:r>
            <a:br>
              <a:rPr lang="en-US" dirty="0" smtClean="0"/>
            </a:br>
            <a:r>
              <a:rPr lang="en-US" dirty="0" err="1" smtClean="0"/>
              <a:t>Notetaking</a:t>
            </a:r>
            <a:endParaRPr lang="en-US" dirty="0"/>
          </a:p>
        </p:txBody>
      </p:sp>
      <p:pic>
        <p:nvPicPr>
          <p:cNvPr id="3" name="Picture 2" descr="Screen Shot 2012-05-21 at 3.0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39" y="249480"/>
            <a:ext cx="4737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5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College Board Writing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721" y="1953613"/>
            <a:ext cx="3995651" cy="4428193"/>
          </a:xfrm>
        </p:spPr>
        <p:txBody>
          <a:bodyPr/>
          <a:lstStyle/>
          <a:p>
            <a:r>
              <a:rPr lang="en-US" dirty="0" smtClean="0"/>
              <a:t>80 Multiple Choice Questions</a:t>
            </a:r>
          </a:p>
          <a:p>
            <a:r>
              <a:rPr lang="en-US" dirty="0" smtClean="0"/>
              <a:t>3 Essays</a:t>
            </a:r>
          </a:p>
          <a:p>
            <a:pPr lvl="1"/>
            <a:r>
              <a:rPr lang="en-US" dirty="0" smtClean="0"/>
              <a:t>2 FRQs </a:t>
            </a:r>
          </a:p>
          <a:p>
            <a:pPr lvl="2"/>
            <a:r>
              <a:rPr lang="en-US" dirty="0" smtClean="0"/>
              <a:t>30 minutes each</a:t>
            </a:r>
          </a:p>
          <a:p>
            <a:pPr lvl="1"/>
            <a:r>
              <a:rPr lang="en-US" dirty="0" smtClean="0"/>
              <a:t>1 DBQ </a:t>
            </a:r>
          </a:p>
          <a:p>
            <a:pPr lvl="2"/>
            <a:r>
              <a:rPr lang="en-US" dirty="0" smtClean="0"/>
              <a:t>45 minutes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442" r="16442"/>
          <a:stretch>
            <a:fillRect/>
          </a:stretch>
        </p:blipFill>
        <p:spPr>
          <a:xfrm>
            <a:off x="4648200" y="1954213"/>
            <a:ext cx="3776663" cy="4216400"/>
          </a:xfrm>
        </p:spPr>
      </p:pic>
    </p:spTree>
    <p:extLst>
      <p:ext uri="{BB962C8B-B14F-4D97-AF65-F5344CB8AC3E}">
        <p14:creationId xmlns:p14="http://schemas.microsoft.com/office/powerpoint/2010/main" val="151471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FRQ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721" y="2174875"/>
            <a:ext cx="3992667" cy="39973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 of them on exam</a:t>
            </a:r>
          </a:p>
          <a:p>
            <a:pPr lvl="1"/>
            <a:r>
              <a:rPr lang="en-US" dirty="0" smtClean="0"/>
              <a:t>30 minutes each</a:t>
            </a:r>
          </a:p>
          <a:p>
            <a:r>
              <a:rPr lang="en-US" dirty="0" smtClean="0"/>
              <a:t>You can choose the prompt from 6 choices (1 from 2 groups of 3)</a:t>
            </a:r>
          </a:p>
          <a:p>
            <a:r>
              <a:rPr lang="en-US" dirty="0" smtClean="0"/>
              <a:t>Basic 5 paragraph essay</a:t>
            </a:r>
          </a:p>
          <a:p>
            <a:pPr lvl="1"/>
            <a:r>
              <a:rPr lang="en-US" dirty="0" smtClean="0"/>
              <a:t>Thesis</a:t>
            </a:r>
          </a:p>
          <a:p>
            <a:pPr lvl="1"/>
            <a:r>
              <a:rPr lang="en-US" dirty="0" smtClean="0"/>
              <a:t>3 arguments</a:t>
            </a:r>
          </a:p>
          <a:p>
            <a:pPr lvl="1"/>
            <a:r>
              <a:rPr lang="en-US" dirty="0" smtClean="0"/>
              <a:t>Examples that you’ve studied and know.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DBQ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9202" cy="4369733"/>
          </a:xfrm>
        </p:spPr>
        <p:txBody>
          <a:bodyPr>
            <a:normAutofit/>
          </a:bodyPr>
          <a:lstStyle/>
          <a:p>
            <a:r>
              <a:rPr lang="en-US" dirty="0" smtClean="0"/>
              <a:t>1 of them the exam</a:t>
            </a:r>
          </a:p>
          <a:p>
            <a:pPr lvl="1"/>
            <a:r>
              <a:rPr lang="en-US" dirty="0" smtClean="0"/>
              <a:t>15 minutes to read/brainstorm</a:t>
            </a:r>
          </a:p>
          <a:p>
            <a:pPr lvl="1"/>
            <a:r>
              <a:rPr lang="en-US" dirty="0" smtClean="0"/>
              <a:t>45 minutes to write</a:t>
            </a:r>
          </a:p>
          <a:p>
            <a:r>
              <a:rPr lang="en-US" dirty="0" smtClean="0"/>
              <a:t>12 -14 documents</a:t>
            </a:r>
          </a:p>
          <a:p>
            <a:pPr lvl="1"/>
            <a:r>
              <a:rPr lang="en-US" dirty="0" smtClean="0"/>
              <a:t>You read them.</a:t>
            </a:r>
          </a:p>
          <a:p>
            <a:pPr lvl="1"/>
            <a:r>
              <a:rPr lang="en-US" dirty="0" smtClean="0"/>
              <a:t>You use them to write an essay.</a:t>
            </a:r>
          </a:p>
          <a:p>
            <a:pPr lvl="1"/>
            <a:r>
              <a:rPr lang="en-US" dirty="0" smtClean="0"/>
              <a:t>Has more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1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7467</TotalTime>
  <Words>438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Calisto MT</vt:lpstr>
      <vt:lpstr>Wingdings</vt:lpstr>
      <vt:lpstr>Venture</vt:lpstr>
      <vt:lpstr>AP EURO  Writing Workshop</vt:lpstr>
      <vt:lpstr>GOALS</vt:lpstr>
      <vt:lpstr>You today?</vt:lpstr>
      <vt:lpstr>You one year from now.</vt:lpstr>
      <vt:lpstr>PowerPoint Presentation</vt:lpstr>
      <vt:lpstr>PowerPoint Presentation</vt:lpstr>
      <vt:lpstr>Cornell  Notetaking</vt:lpstr>
      <vt:lpstr>AP College Board Writing Expectations</vt:lpstr>
      <vt:lpstr>The Differences</vt:lpstr>
      <vt:lpstr>What are the parts of an essay?</vt:lpstr>
      <vt:lpstr>Intro &amp; Thesis Statement</vt:lpstr>
      <vt:lpstr>PowerPoint Presentation</vt:lpstr>
      <vt:lpstr>PowerPoint Presentation</vt:lpstr>
      <vt:lpstr>Should CVCHS change the school dress code?</vt:lpstr>
      <vt:lpstr>Do violent video games contribute to youth violence?</vt:lpstr>
      <vt:lpstr>Are social networking sites good for our society?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EURO  Writing Workshop</dc:title>
  <dc:creator>Teacher</dc:creator>
  <cp:lastModifiedBy>Paula Dillon</cp:lastModifiedBy>
  <cp:revision>20</cp:revision>
  <cp:lastPrinted>2012-05-21T22:06:54Z</cp:lastPrinted>
  <dcterms:created xsi:type="dcterms:W3CDTF">2012-05-18T18:14:03Z</dcterms:created>
  <dcterms:modified xsi:type="dcterms:W3CDTF">2013-08-13T23:47:32Z</dcterms:modified>
</cp:coreProperties>
</file>