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6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ADA0-3425-46F0-8CF5-C738FE6E05A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DAE9-7925-462F-BC59-6FAA254DF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7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ADA0-3425-46F0-8CF5-C738FE6E05A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DAE9-7925-462F-BC59-6FAA254DF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4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ADA0-3425-46F0-8CF5-C738FE6E05A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DAE9-7925-462F-BC59-6FAA254DF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5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ADA0-3425-46F0-8CF5-C738FE6E05A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DAE9-7925-462F-BC59-6FAA254DF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7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ADA0-3425-46F0-8CF5-C738FE6E05A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DAE9-7925-462F-BC59-6FAA254DF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7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ADA0-3425-46F0-8CF5-C738FE6E05A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DAE9-7925-462F-BC59-6FAA254DF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3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ADA0-3425-46F0-8CF5-C738FE6E05A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DAE9-7925-462F-BC59-6FAA254DF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5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ADA0-3425-46F0-8CF5-C738FE6E05A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DAE9-7925-462F-BC59-6FAA254DF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6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ADA0-3425-46F0-8CF5-C738FE6E05A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DAE9-7925-462F-BC59-6FAA254DF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ADA0-3425-46F0-8CF5-C738FE6E05A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DAE9-7925-462F-BC59-6FAA254DF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9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ADA0-3425-46F0-8CF5-C738FE6E05A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DAE9-7925-462F-BC59-6FAA254DF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8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AADA0-3425-46F0-8CF5-C738FE6E05A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DDAE9-7925-462F-BC59-6FAA254DF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5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Cold War: </a:t>
            </a:r>
            <a:br>
              <a:rPr lang="en-US" dirty="0" smtClean="0"/>
            </a:br>
            <a:r>
              <a:rPr lang="en-US" dirty="0" smtClean="0"/>
              <a:t>The Eisenhower Presidency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Chapter 13 Lesson 4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219046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572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Guatemala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Communist-supported Guatemalan President </a:t>
            </a:r>
            <a:r>
              <a:rPr lang="en-US" dirty="0" err="1" smtClean="0"/>
              <a:t>Jacobo</a:t>
            </a:r>
            <a:r>
              <a:rPr lang="en-US" dirty="0" smtClean="0"/>
              <a:t> </a:t>
            </a:r>
            <a:r>
              <a:rPr lang="en-US" dirty="0" err="1" smtClean="0"/>
              <a:t>Arbenz</a:t>
            </a:r>
            <a:r>
              <a:rPr lang="en-US" dirty="0" smtClean="0"/>
              <a:t> Guzman started land reforms, taking over plantations.</a:t>
            </a:r>
          </a:p>
          <a:p>
            <a:pPr lvl="1"/>
            <a:r>
              <a:rPr lang="en-US" dirty="0" smtClean="0"/>
              <a:t>Including land owned by </a:t>
            </a:r>
            <a:r>
              <a:rPr lang="en-US" b="1" u="sng" dirty="0" smtClean="0"/>
              <a:t>United Fruit Company</a:t>
            </a:r>
            <a:r>
              <a:rPr lang="en-US" b="1" dirty="0" smtClean="0"/>
              <a:t>* </a:t>
            </a:r>
            <a:r>
              <a:rPr lang="en-US" dirty="0" smtClean="0"/>
              <a:t>(an American company).</a:t>
            </a:r>
            <a:endParaRPr lang="en-US" b="1" dirty="0" smtClean="0"/>
          </a:p>
          <a:p>
            <a:pPr lvl="1"/>
            <a:r>
              <a:rPr lang="en-US" dirty="0" smtClean="0"/>
              <a:t>The CIA trained opposition troops to overthrow his government, and Guzman left office.</a:t>
            </a:r>
          </a:p>
          <a:p>
            <a:pPr lvl="1"/>
            <a:r>
              <a:rPr lang="en-US" dirty="0" smtClean="0"/>
              <a:t>Because of this, </a:t>
            </a:r>
            <a:r>
              <a:rPr lang="en-US" b="1" i="1" dirty="0" smtClean="0"/>
              <a:t>Guatemala was in a state of civil war from 1954 until 1996!!!</a:t>
            </a:r>
          </a:p>
          <a:p>
            <a:pPr lvl="2"/>
            <a:r>
              <a:rPr lang="en-US" dirty="0" smtClean="0"/>
              <a:t>Genocides, mass murder, kidnappings and massacres.</a:t>
            </a:r>
          </a:p>
          <a:p>
            <a:pPr lvl="2"/>
            <a:r>
              <a:rPr lang="en-US" dirty="0" smtClean="0"/>
              <a:t>Hundreds of thousands left Guatemala and headed north as refugees.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1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Trouble in Eastern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Stalin died in 1953; succeeded by </a:t>
            </a:r>
            <a:r>
              <a:rPr lang="en-US" b="1" u="sng" dirty="0" smtClean="0"/>
              <a:t>Nikita Khrushchev.</a:t>
            </a:r>
          </a:p>
          <a:p>
            <a:pPr lvl="1"/>
            <a:r>
              <a:rPr lang="en-US" dirty="0" smtClean="0"/>
              <a:t>He </a:t>
            </a:r>
            <a:r>
              <a:rPr lang="en-US" u="sng" dirty="0" smtClean="0"/>
              <a:t>denounced</a:t>
            </a:r>
            <a:r>
              <a:rPr lang="en-US" dirty="0" smtClean="0"/>
              <a:t> Stalin in a secret speech.</a:t>
            </a:r>
          </a:p>
          <a:p>
            <a:pPr lvl="1"/>
            <a:r>
              <a:rPr lang="en-US" dirty="0" smtClean="0"/>
              <a:t>The CIA obtained a copy of the speech and          spread copies of it all over Eastern Europe.</a:t>
            </a:r>
          </a:p>
          <a:p>
            <a:pPr lvl="1"/>
            <a:r>
              <a:rPr lang="en-US" dirty="0" smtClean="0"/>
              <a:t>Khrushchev was humiliated.</a:t>
            </a:r>
          </a:p>
          <a:p>
            <a:pPr lvl="1"/>
            <a:r>
              <a:rPr lang="en-US" dirty="0" smtClean="0"/>
              <a:t>Meant to undermine communism and make people doubt it.</a:t>
            </a:r>
          </a:p>
          <a:p>
            <a:pPr lvl="1"/>
            <a:r>
              <a:rPr lang="en-US" dirty="0" smtClean="0"/>
              <a:t>It worked: </a:t>
            </a:r>
            <a:r>
              <a:rPr lang="en-US" u="sng" dirty="0" smtClean="0"/>
              <a:t>Hungarian Uprising in 1956.</a:t>
            </a:r>
          </a:p>
          <a:p>
            <a:pPr lvl="1"/>
            <a:r>
              <a:rPr lang="en-US" dirty="0" smtClean="0"/>
              <a:t>Khrushchev would have tolerated more freedoms in Eastern Europe, but now to save face invaded Hungary and brutally crushed the uprising.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43000"/>
            <a:ext cx="1781175" cy="217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96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Sputnik and the Space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America launched its first ICBM, it was shocked to learn that the Soviet Union already had them!</a:t>
            </a:r>
          </a:p>
          <a:p>
            <a:pPr lvl="1"/>
            <a:r>
              <a:rPr lang="en-US" dirty="0" smtClean="0"/>
              <a:t>Launched </a:t>
            </a:r>
            <a:r>
              <a:rPr lang="en-US" i="1" dirty="0" smtClean="0"/>
              <a:t>Sputnik </a:t>
            </a:r>
            <a:r>
              <a:rPr lang="en-US" dirty="0" smtClean="0"/>
              <a:t>on Oct 4, 1957</a:t>
            </a:r>
          </a:p>
          <a:p>
            <a:pPr lvl="2"/>
            <a:r>
              <a:rPr lang="en-US" dirty="0" smtClean="0"/>
              <a:t>First satellite to orbit the Earth. </a:t>
            </a:r>
          </a:p>
          <a:p>
            <a:pPr lvl="2"/>
            <a:r>
              <a:rPr lang="en-US" dirty="0" smtClean="0"/>
              <a:t>The U.S. launched their first satellite, </a:t>
            </a:r>
            <a:r>
              <a:rPr lang="en-US" i="1" dirty="0" smtClean="0"/>
              <a:t>Explorer 1</a:t>
            </a:r>
            <a:r>
              <a:rPr lang="en-US" dirty="0" smtClean="0"/>
              <a:t>, four months later.</a:t>
            </a:r>
          </a:p>
          <a:p>
            <a:pPr lvl="2"/>
            <a:r>
              <a:rPr lang="en-US" dirty="0" smtClean="0"/>
              <a:t>1958: Eisenhower established </a:t>
            </a:r>
            <a:r>
              <a:rPr lang="en-US" b="1" u="sng" dirty="0" smtClean="0"/>
              <a:t>NASA</a:t>
            </a:r>
          </a:p>
          <a:p>
            <a:pPr lvl="1"/>
            <a:r>
              <a:rPr lang="en-US" dirty="0" smtClean="0"/>
              <a:t>Starts a </a:t>
            </a:r>
            <a:r>
              <a:rPr lang="en-US" b="1" u="sng" dirty="0" smtClean="0"/>
              <a:t>Space Race</a:t>
            </a:r>
            <a:r>
              <a:rPr lang="en-US" dirty="0" smtClean="0"/>
              <a:t> between the US and USSR</a:t>
            </a:r>
          </a:p>
          <a:p>
            <a:pPr lvl="1"/>
            <a:r>
              <a:rPr lang="en-US" dirty="0" smtClean="0"/>
              <a:t>Today, satellites are used in everyday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7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The Eisenhower Doctrine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Extends the </a:t>
            </a:r>
            <a:r>
              <a:rPr lang="en-US" u="sng" dirty="0" smtClean="0"/>
              <a:t>Truman Doctrine</a:t>
            </a:r>
            <a:r>
              <a:rPr lang="en-US" dirty="0" smtClean="0"/>
              <a:t> to the Middle East.</a:t>
            </a:r>
          </a:p>
          <a:p>
            <a:pPr lvl="1"/>
            <a:r>
              <a:rPr lang="en-US" dirty="0" smtClean="0"/>
              <a:t>Due to the fact that Egyptian President Gamal Abdel Nasser started the Pan-Arab movement and was linked to the Soviet Union. </a:t>
            </a:r>
          </a:p>
          <a:p>
            <a:pPr lvl="1"/>
            <a:r>
              <a:rPr lang="en-US" dirty="0" smtClean="0"/>
              <a:t>July 1958: Left-wing rebels, supported by the USSR, take over Iraq.</a:t>
            </a:r>
          </a:p>
          <a:p>
            <a:pPr lvl="1"/>
            <a:r>
              <a:rPr lang="en-US" dirty="0" smtClean="0"/>
              <a:t>Lebanon asked the US to intervene; Eisenhower sent 5,000 Marines to Beirut.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2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Khrushchev and the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After crushing Hungarian Uprising, Khrushchev boasts: </a:t>
            </a:r>
            <a:r>
              <a:rPr lang="en-US" i="1" dirty="0" smtClean="0"/>
              <a:t>“We will bury capitalism… Your grandchildren will live under communism.”</a:t>
            </a:r>
          </a:p>
          <a:p>
            <a:r>
              <a:rPr lang="en-US" dirty="0" smtClean="0"/>
              <a:t>He demands withdrawal of Allied troops from West Berlin, but backed down after threats from NATO.</a:t>
            </a:r>
          </a:p>
          <a:p>
            <a:pPr lvl="1"/>
            <a:r>
              <a:rPr lang="en-US" dirty="0" smtClean="0"/>
              <a:t>Brinksmanship worked!</a:t>
            </a:r>
          </a:p>
          <a:p>
            <a:pPr lvl="1"/>
            <a:r>
              <a:rPr lang="en-US" dirty="0" smtClean="0"/>
              <a:t>Eisenhower invites Khrushchev to the US and the meeting went… well. </a:t>
            </a:r>
            <a:endParaRPr lang="en-US" dirty="0"/>
          </a:p>
          <a:p>
            <a:pPr lvl="2"/>
            <a:r>
              <a:rPr lang="en-US" dirty="0" smtClean="0"/>
              <a:t>Except when he got mad when we wasn’t allowed into Disneyland in California!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1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Spy Plane is Shot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Eisenhower and Khrushchev planned a summit meeting in Paris. </a:t>
            </a:r>
          </a:p>
          <a:p>
            <a:r>
              <a:rPr lang="en-US" dirty="0" smtClean="0"/>
              <a:t>Just before the meeting, the Soviets shot down an American U-2 spy plane.</a:t>
            </a:r>
          </a:p>
          <a:p>
            <a:r>
              <a:rPr lang="en-US" dirty="0" smtClean="0"/>
              <a:t>Eisenhower denied it; Khrushchev produces the pilot </a:t>
            </a:r>
            <a:r>
              <a:rPr lang="en-US" b="1" dirty="0" smtClean="0"/>
              <a:t>(Francis Gary Powers), </a:t>
            </a:r>
            <a:r>
              <a:rPr lang="en-US" dirty="0" smtClean="0"/>
              <a:t>puts him on trial, and hold him prisoner for 2 years.</a:t>
            </a:r>
          </a:p>
          <a:p>
            <a:pPr lvl="1"/>
            <a:r>
              <a:rPr lang="en-US" dirty="0" smtClean="0"/>
              <a:t>He was later returned to the US via a prisoner exchange.</a:t>
            </a:r>
          </a:p>
          <a:p>
            <a:r>
              <a:rPr lang="en-US" dirty="0" smtClean="0"/>
              <a:t>The Paris Summit never happened.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9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Francis Gary Powers on trial in Moscow (seated on the right)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1"/>
            <a:ext cx="5410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727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Eisenhower says good-bye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1961, he reached the end of his presidency.</a:t>
            </a:r>
          </a:p>
          <a:p>
            <a:r>
              <a:rPr lang="en-US" dirty="0" smtClean="0"/>
              <a:t>In his Farewell Address, he warns America about the </a:t>
            </a:r>
            <a:r>
              <a:rPr lang="en-US" b="1" u="sng" dirty="0" smtClean="0"/>
              <a:t>military-industrial complex</a:t>
            </a:r>
            <a:r>
              <a:rPr lang="en-US" dirty="0" smtClean="0"/>
              <a:t>- even though he helped create it!</a:t>
            </a:r>
          </a:p>
          <a:p>
            <a:pPr lvl="1"/>
            <a:r>
              <a:rPr lang="en-US" dirty="0" smtClean="0"/>
              <a:t>A relationship between the military and the defense industry that promotes greater military spending and influences government policy.</a:t>
            </a:r>
          </a:p>
          <a:p>
            <a:pPr lvl="2"/>
            <a:r>
              <a:rPr lang="en-US" dirty="0" smtClean="0"/>
              <a:t>In other words… there is money to be made in war.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32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Military-Industrial Complex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239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2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Eisenhower’s Disappointment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avoided all-out war, contained communism, and asserted American dominance.</a:t>
            </a:r>
          </a:p>
          <a:p>
            <a:pPr lvl="1"/>
            <a:r>
              <a:rPr lang="en-US" dirty="0" smtClean="0"/>
              <a:t>BUT… also saw communism on the rise in Vietnam and saw Fidel Castro successfully build a communist regime in Cuba- our own front yard!</a:t>
            </a:r>
          </a:p>
          <a:p>
            <a:r>
              <a:rPr lang="en-US" i="1" dirty="0" smtClean="0"/>
              <a:t>“As one who has witnessed the horror and lingering sadness of war… I wish I could say tonight a lasting peace is in sight.”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9676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Election of 1952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Truman did not run again</a:t>
            </a:r>
          </a:p>
          <a:p>
            <a:r>
              <a:rPr lang="en-US" dirty="0" smtClean="0"/>
              <a:t>1952: Democrats choose Adlai Stevenson, Republicans choose Dwight Eisenhower.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799"/>
            <a:ext cx="4981575" cy="351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55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5615781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800" y="1752600"/>
            <a:ext cx="26623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does this say about</a:t>
            </a:r>
          </a:p>
          <a:p>
            <a:r>
              <a:rPr lang="en-US" dirty="0" smtClean="0"/>
              <a:t>Eisenhower?</a:t>
            </a:r>
          </a:p>
          <a:p>
            <a:r>
              <a:rPr lang="en-US" dirty="0" smtClean="0"/>
              <a:t>Did he have regrets about </a:t>
            </a:r>
          </a:p>
          <a:p>
            <a:r>
              <a:rPr lang="en-US" dirty="0"/>
              <a:t>b</a:t>
            </a:r>
            <a:r>
              <a:rPr lang="en-US" dirty="0" smtClean="0"/>
              <a:t>uilding up the nuclear</a:t>
            </a:r>
          </a:p>
          <a:p>
            <a:r>
              <a:rPr lang="en-US" dirty="0"/>
              <a:t>a</a:t>
            </a:r>
            <a:r>
              <a:rPr lang="en-US" dirty="0" smtClean="0"/>
              <a:t>rsenal?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9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</a:t>
            </a:r>
            <a:r>
              <a:rPr lang="en-US" b="1" dirty="0" smtClean="0"/>
              <a:t>Eisenhower’s Farewell Address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Remember when we read Washington’s Farewell Address? How do these compare?</a:t>
            </a:r>
          </a:p>
          <a:p>
            <a:r>
              <a:rPr lang="en-US" dirty="0" smtClean="0"/>
              <a:t>Answer the reading questions and submit via Google Classroom.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of “Massive Retaliation”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Best way to beat Communism is with </a:t>
            </a:r>
            <a:r>
              <a:rPr lang="en-US" i="1" dirty="0" smtClean="0"/>
              <a:t>a great economy.</a:t>
            </a:r>
          </a:p>
          <a:p>
            <a:r>
              <a:rPr lang="en-US" dirty="0" smtClean="0"/>
              <a:t>Nuclear weapons give </a:t>
            </a:r>
            <a:r>
              <a:rPr lang="en-US" b="1" dirty="0" smtClean="0"/>
              <a:t>“More Bang for Your Buck”.</a:t>
            </a:r>
          </a:p>
          <a:p>
            <a:r>
              <a:rPr lang="en-US" dirty="0" smtClean="0"/>
              <a:t>Korean War proved we can’t beat communism with a series of small wars- </a:t>
            </a:r>
            <a:r>
              <a:rPr lang="en-US" b="1" i="1" dirty="0" smtClean="0"/>
              <a:t>we need to prevent wars altogether.</a:t>
            </a:r>
          </a:p>
          <a:p>
            <a:pPr lvl="1"/>
            <a:r>
              <a:rPr lang="en-US" dirty="0" smtClean="0"/>
              <a:t>Nuclear weapons promise </a:t>
            </a:r>
            <a:r>
              <a:rPr lang="en-US" b="1" u="sng" dirty="0" smtClean="0"/>
              <a:t>massive retaliation</a:t>
            </a:r>
            <a:r>
              <a:rPr lang="en-US" dirty="0" smtClean="0"/>
              <a:t>, and discourages war.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0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Nuclear Triad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Long range bombers</a:t>
            </a:r>
          </a:p>
          <a:p>
            <a:pPr lvl="1"/>
            <a:r>
              <a:rPr lang="en-US" dirty="0" smtClean="0"/>
              <a:t>B-52 Bomber Plane (1955)</a:t>
            </a:r>
          </a:p>
          <a:p>
            <a:pPr lvl="2"/>
            <a:r>
              <a:rPr lang="en-US" dirty="0" smtClean="0"/>
              <a:t>Still in use today</a:t>
            </a:r>
          </a:p>
          <a:p>
            <a:pPr lvl="1"/>
            <a:r>
              <a:rPr lang="en-US" dirty="0" smtClean="0"/>
              <a:t>ICBMs- Inter-Continental Ballistic Missiles</a:t>
            </a:r>
          </a:p>
          <a:p>
            <a:pPr lvl="2"/>
            <a:r>
              <a:rPr lang="en-US" dirty="0" smtClean="0"/>
              <a:t>Can reach anywhere in the world in 30 minutes</a:t>
            </a:r>
          </a:p>
          <a:p>
            <a:r>
              <a:rPr lang="en-US" b="1" dirty="0" smtClean="0"/>
              <a:t>Land-based missiles</a:t>
            </a:r>
          </a:p>
          <a:p>
            <a:pPr lvl="1"/>
            <a:r>
              <a:rPr lang="en-US" dirty="0" smtClean="0"/>
              <a:t>Atlas Missile was the 1</a:t>
            </a:r>
            <a:r>
              <a:rPr lang="en-US" baseline="30000" dirty="0" smtClean="0"/>
              <a:t>st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Same technology used by NASA to launch rockets and satellites</a:t>
            </a:r>
          </a:p>
          <a:p>
            <a:r>
              <a:rPr lang="en-US" b="1" dirty="0" smtClean="0"/>
              <a:t>Missile-carrying submarines</a:t>
            </a:r>
          </a:p>
          <a:p>
            <a:pPr lvl="1"/>
            <a:r>
              <a:rPr lang="en-US" dirty="0" smtClean="0"/>
              <a:t>The Polaris launched in 1960 carrying 16 nuclear missiles.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6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799"/>
            <a:ext cx="3505200" cy="225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983468"/>
            <a:ext cx="308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Boeing B-52 </a:t>
            </a:r>
            <a:r>
              <a:rPr lang="en-US" dirty="0" err="1" smtClean="0"/>
              <a:t>Stratofortress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39345" y="838200"/>
            <a:ext cx="2261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SM-65 Atlas ICBM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18" y="382234"/>
            <a:ext cx="20574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23" y="3810000"/>
            <a:ext cx="20955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53984"/>
            <a:ext cx="2667000" cy="378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86200" y="4343400"/>
            <a:ext cx="2313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Polaris submarine </a:t>
            </a:r>
          </a:p>
          <a:p>
            <a:r>
              <a:rPr lang="en-US" dirty="0" smtClean="0"/>
              <a:t>missile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of this policy: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Eisenhower reduces the size of the military and military spending</a:t>
            </a:r>
          </a:p>
          <a:p>
            <a:r>
              <a:rPr lang="en-US" dirty="0" smtClean="0"/>
              <a:t>Increased size of nuclear arsenal from 1,000 nuclear bombs in 1953, to 18,000 in 1961.</a:t>
            </a:r>
          </a:p>
          <a:p>
            <a:r>
              <a:rPr lang="en-US" b="1" i="1" dirty="0" smtClean="0"/>
              <a:t>Created an arms race with the Soviet Union.</a:t>
            </a:r>
            <a:endParaRPr lang="en-US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52455"/>
            <a:ext cx="17621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20761" y="5024689"/>
            <a:ext cx="5531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How big can nuclear weapons get? How does one “win”?</a:t>
            </a:r>
          </a:p>
          <a:p>
            <a:r>
              <a:rPr lang="en-US" i="1" dirty="0" smtClean="0"/>
              <a:t>What happens when the biggest one is built?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4602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Brinkmanship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The policy of being constantly on the brink of war.</a:t>
            </a:r>
          </a:p>
          <a:p>
            <a:r>
              <a:rPr lang="en-US" dirty="0" smtClean="0"/>
              <a:t>Eisenhower’s critics coined this term for his policy.</a:t>
            </a:r>
          </a:p>
          <a:p>
            <a:pPr lvl="1"/>
            <a:r>
              <a:rPr lang="en-US" b="1" dirty="0" smtClean="0"/>
              <a:t>Taiwan Crisis in 1954</a:t>
            </a:r>
          </a:p>
          <a:p>
            <a:pPr lvl="2"/>
            <a:r>
              <a:rPr lang="en-US" dirty="0" smtClean="0"/>
              <a:t>Brinkmanship worked</a:t>
            </a:r>
          </a:p>
          <a:p>
            <a:pPr lvl="1"/>
            <a:r>
              <a:rPr lang="en-US" b="1" dirty="0" smtClean="0"/>
              <a:t>The Suez Crisis in 1956</a:t>
            </a:r>
          </a:p>
          <a:p>
            <a:pPr lvl="2"/>
            <a:r>
              <a:rPr lang="en-US" dirty="0" smtClean="0"/>
              <a:t>A diplomatic victory for the Soviet Union, since the Soviets offered to help the Arab nations.</a:t>
            </a:r>
          </a:p>
          <a:p>
            <a:pPr lvl="2"/>
            <a:r>
              <a:rPr lang="en-US" dirty="0" smtClean="0"/>
              <a:t>Brinkmanship did not work in this case.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2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Covert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Brinkmanship could prevent war, but could not prevent communist revolutions in developing nations.</a:t>
            </a:r>
          </a:p>
          <a:p>
            <a:r>
              <a:rPr lang="en-US" dirty="0" smtClean="0"/>
              <a:t>Eisenhower used </a:t>
            </a:r>
            <a:r>
              <a:rPr lang="en-US" b="1" dirty="0" smtClean="0"/>
              <a:t>covert (secret) operations by the CIA</a:t>
            </a:r>
            <a:r>
              <a:rPr lang="en-US" dirty="0" smtClean="0"/>
              <a:t> to overthrow communist-friendly leaders in other nations and replace them with American-approved regimes.</a:t>
            </a:r>
          </a:p>
          <a:p>
            <a:pPr lvl="1"/>
            <a:r>
              <a:rPr lang="en-US" b="1" i="1" dirty="0" smtClean="0"/>
              <a:t>This actually led to instability and dictatorships in many countries, even if it benefitted the US in some ways. </a:t>
            </a:r>
          </a:p>
          <a:p>
            <a:pPr lvl="1"/>
            <a:r>
              <a:rPr lang="en-US" dirty="0" smtClean="0"/>
              <a:t>Examples in Iran and Guatemala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4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dirty="0" smtClean="0"/>
              <a:t>The CIA helped overthrow the Iranian Prime Minister Mohammad </a:t>
            </a:r>
            <a:r>
              <a:rPr lang="en-US" dirty="0" err="1" smtClean="0"/>
              <a:t>Mossadegh</a:t>
            </a:r>
            <a:r>
              <a:rPr lang="en-US" dirty="0" smtClean="0"/>
              <a:t>, who wanted to nationalize Iran’s oil. </a:t>
            </a:r>
          </a:p>
          <a:p>
            <a:r>
              <a:rPr lang="en-US" dirty="0" smtClean="0"/>
              <a:t>America replaces him with the Shah (prince) of Iran, who was friendly to American interests. </a:t>
            </a:r>
          </a:p>
          <a:p>
            <a:pPr lvl="1"/>
            <a:r>
              <a:rPr lang="en-US" dirty="0" smtClean="0"/>
              <a:t>He would later be overthrown in a                    revolution in 1979, and lead to massive                 instability in Iran even to this day.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28655"/>
            <a:ext cx="1876425" cy="238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6068291"/>
            <a:ext cx="264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Mohammad Reza Pahlavi, </a:t>
            </a:r>
          </a:p>
          <a:p>
            <a:r>
              <a:rPr lang="en-US" dirty="0" smtClean="0"/>
              <a:t>The Shah of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9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1063</Words>
  <Application>Microsoft Office PowerPoint</Application>
  <PresentationFormat>On-screen Show (4:3)</PresentationFormat>
  <Paragraphs>110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Cold War:  The Eisenhower Presidency</vt:lpstr>
      <vt:lpstr>The Election of 1952</vt:lpstr>
      <vt:lpstr>Policy of “Massive Retaliation”</vt:lpstr>
      <vt:lpstr>The Nuclear Triad</vt:lpstr>
      <vt:lpstr>PowerPoint Presentation</vt:lpstr>
      <vt:lpstr>Results of this policy:</vt:lpstr>
      <vt:lpstr>Brinkmanship</vt:lpstr>
      <vt:lpstr>Covert Operations</vt:lpstr>
      <vt:lpstr>Iran</vt:lpstr>
      <vt:lpstr>Guatemala </vt:lpstr>
      <vt:lpstr>Trouble in Eastern Europe</vt:lpstr>
      <vt:lpstr>Sputnik and the Space Race</vt:lpstr>
      <vt:lpstr>The Eisenhower Doctrine</vt:lpstr>
      <vt:lpstr>Khrushchev and the US</vt:lpstr>
      <vt:lpstr>A Spy Plane is Shot Down</vt:lpstr>
      <vt:lpstr>Francis Gary Powers on trial in Moscow (seated on the right)</vt:lpstr>
      <vt:lpstr>Eisenhower says good-bye</vt:lpstr>
      <vt:lpstr>The Military-Industrial Complex</vt:lpstr>
      <vt:lpstr>Eisenhower’s Disappointment</vt:lpstr>
      <vt:lpstr>PowerPoint Presentation</vt:lpstr>
      <vt:lpstr>Your assignment</vt:lpstr>
    </vt:vector>
  </TitlesOfParts>
  <Company>MDUSD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dillonp</dc:creator>
  <cp:lastModifiedBy>dillonp</cp:lastModifiedBy>
  <cp:revision>9</cp:revision>
  <dcterms:created xsi:type="dcterms:W3CDTF">2020-05-21T17:15:35Z</dcterms:created>
  <dcterms:modified xsi:type="dcterms:W3CDTF">2020-05-21T21:24:27Z</dcterms:modified>
</cp:coreProperties>
</file>