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1" r:id="rId6"/>
    <p:sldId id="262" r:id="rId7"/>
    <p:sldId id="260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7EC90-8A94-4E31-B58D-10F881F41A28}" type="datetimeFigureOut">
              <a:rPr lang="en-US" smtClean="0"/>
              <a:t>5/19/2019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C4517-8FF7-41AD-BD4A-665866716F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17268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7EC90-8A94-4E31-B58D-10F881F41A28}" type="datetimeFigureOut">
              <a:rPr lang="en-US" smtClean="0"/>
              <a:t>5/19/2019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C4517-8FF7-41AD-BD4A-665866716F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4452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7EC90-8A94-4E31-B58D-10F881F41A28}" type="datetimeFigureOut">
              <a:rPr lang="en-US" smtClean="0"/>
              <a:t>5/19/2019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C4517-8FF7-41AD-BD4A-665866716F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78838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7EC90-8A94-4E31-B58D-10F881F41A28}" type="datetimeFigureOut">
              <a:rPr lang="en-US" smtClean="0"/>
              <a:t>5/19/2019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C4517-8FF7-41AD-BD4A-665866716F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67126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7EC90-8A94-4E31-B58D-10F881F41A28}" type="datetimeFigureOut">
              <a:rPr lang="en-US" smtClean="0"/>
              <a:t>5/19/2019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C4517-8FF7-41AD-BD4A-665866716F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2377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7EC90-8A94-4E31-B58D-10F881F41A28}" type="datetimeFigureOut">
              <a:rPr lang="en-US" smtClean="0"/>
              <a:t>5/19/2019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C4517-8FF7-41AD-BD4A-665866716F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51060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7EC90-8A94-4E31-B58D-10F881F41A28}" type="datetimeFigureOut">
              <a:rPr lang="en-US" smtClean="0"/>
              <a:t>5/19/2019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C4517-8FF7-41AD-BD4A-665866716F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5366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7EC90-8A94-4E31-B58D-10F881F41A28}" type="datetimeFigureOut">
              <a:rPr lang="en-US" smtClean="0"/>
              <a:t>5/19/2019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C4517-8FF7-41AD-BD4A-665866716F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6576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7EC90-8A94-4E31-B58D-10F881F41A28}" type="datetimeFigureOut">
              <a:rPr lang="en-US" smtClean="0"/>
              <a:t>5/19/2019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C4517-8FF7-41AD-BD4A-665866716F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6684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7EC90-8A94-4E31-B58D-10F881F41A28}" type="datetimeFigureOut">
              <a:rPr lang="en-US" smtClean="0"/>
              <a:t>5/19/2019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C4517-8FF7-41AD-BD4A-665866716F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5139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7EC90-8A94-4E31-B58D-10F881F41A28}" type="datetimeFigureOut">
              <a:rPr lang="en-US" smtClean="0"/>
              <a:t>5/19/2019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C4517-8FF7-41AD-BD4A-665866716F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55145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87EC90-8A94-4E31-B58D-10F881F41A28}" type="datetimeFigureOut">
              <a:rPr lang="en-US" smtClean="0"/>
              <a:t>5/19/2019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0C4517-8FF7-41AD-BD4A-665866716F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54723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Eisenhower to Kennedy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The 1960s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6123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Eisenhower says good-bye: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Warned his successors of the </a:t>
            </a:r>
            <a:r>
              <a:rPr lang="en-US" b="1" u="sng" dirty="0" smtClean="0"/>
              <a:t>military-industrial complex</a:t>
            </a:r>
            <a:r>
              <a:rPr lang="en-US" dirty="0" smtClean="0"/>
              <a:t> in his Farewell </a:t>
            </a:r>
            <a:r>
              <a:rPr lang="en-US" dirty="0"/>
              <a:t>A</a:t>
            </a:r>
            <a:r>
              <a:rPr lang="en-US" dirty="0" smtClean="0"/>
              <a:t>ddress.</a:t>
            </a:r>
          </a:p>
          <a:p>
            <a:pPr lvl="1"/>
            <a:r>
              <a:rPr lang="en-US" dirty="0" smtClean="0"/>
              <a:t>Relationship between the military, Congress, and the defense industry to promote greater military spending and influence government policy.</a:t>
            </a:r>
          </a:p>
          <a:p>
            <a:r>
              <a:rPr lang="en-US" dirty="0" smtClean="0"/>
              <a:t>Eisenhower’s two terms saw massive military expansion, though he tried to deter it.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8324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304800"/>
            <a:ext cx="7543800" cy="632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768366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John F. Kennedy: The New Frontier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458200" cy="4876800"/>
          </a:xfrm>
        </p:spPr>
        <p:txBody>
          <a:bodyPr>
            <a:normAutofit/>
          </a:bodyPr>
          <a:lstStyle/>
          <a:p>
            <a:r>
              <a:rPr lang="en-US" b="1" dirty="0" smtClean="0"/>
              <a:t>Election of 1960:</a:t>
            </a:r>
          </a:p>
          <a:p>
            <a:pPr lvl="1"/>
            <a:r>
              <a:rPr lang="en-US" dirty="0" smtClean="0"/>
              <a:t>JFK- Democrat from Massachusetts, wealthy family, and Catholic</a:t>
            </a:r>
          </a:p>
          <a:p>
            <a:pPr lvl="1"/>
            <a:r>
              <a:rPr lang="en-US" dirty="0" smtClean="0"/>
              <a:t>Richard Nixon- Republican from California</a:t>
            </a:r>
          </a:p>
          <a:p>
            <a:pPr lvl="1"/>
            <a:r>
              <a:rPr lang="en-US" dirty="0" smtClean="0"/>
              <a:t>First ever televised presidential debate- Sep. 1960</a:t>
            </a:r>
          </a:p>
          <a:p>
            <a:pPr lvl="1"/>
            <a:r>
              <a:rPr lang="en-US" dirty="0" smtClean="0"/>
              <a:t>Kennedy wins a narrow victory</a:t>
            </a:r>
          </a:p>
          <a:p>
            <a:pPr lvl="2"/>
            <a:r>
              <a:rPr lang="en-US" dirty="0" smtClean="0"/>
              <a:t>Youthful, hopeful, handsome, </a:t>
            </a:r>
            <a:r>
              <a:rPr lang="en-US" i="1" dirty="0" smtClean="0"/>
              <a:t>progressive.</a:t>
            </a:r>
          </a:p>
          <a:p>
            <a:pPr lvl="2"/>
            <a:r>
              <a:rPr lang="en-US" dirty="0" smtClean="0"/>
              <a:t>The “Kennedy Mystique”</a:t>
            </a:r>
          </a:p>
          <a:p>
            <a:pPr lvl="2"/>
            <a:r>
              <a:rPr lang="en-US" dirty="0" smtClean="0"/>
              <a:t>Won the African-American vote.</a:t>
            </a:r>
          </a:p>
          <a:p>
            <a:pPr lvl="2"/>
            <a:r>
              <a:rPr lang="en-US" dirty="0" smtClean="0"/>
              <a:t>Glamorous wife Jackie was beloved.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91668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Kennedy-Nixon Debate on TV</a:t>
            </a: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981200"/>
            <a:ext cx="7010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27818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Kennedy Mystique</a:t>
            </a:r>
            <a:endParaRPr lang="en-US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1447800"/>
            <a:ext cx="6172200" cy="525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96081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“The New Frontier”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His cabinet was named “Camelot”</a:t>
            </a:r>
          </a:p>
          <a:p>
            <a:r>
              <a:rPr lang="en-US" dirty="0" smtClean="0"/>
              <a:t>Wanted to increase aid to education, health insurance for the elderly, improve cities. </a:t>
            </a:r>
          </a:p>
          <a:p>
            <a:r>
              <a:rPr lang="en-US" dirty="0" smtClean="0"/>
              <a:t>Congress did not want to; too expensive.</a:t>
            </a:r>
          </a:p>
          <a:p>
            <a:r>
              <a:rPr lang="en-US" dirty="0" smtClean="0"/>
              <a:t>Southern Democrats did not support him. </a:t>
            </a:r>
          </a:p>
          <a:p>
            <a:r>
              <a:rPr lang="en-US" dirty="0" smtClean="0"/>
              <a:t>Many programs never passed, but still managed to accomplish some major reforms.</a:t>
            </a:r>
          </a:p>
          <a:p>
            <a:r>
              <a:rPr lang="en-US" dirty="0" smtClean="0"/>
              <a:t>Two ways to improve economy: </a:t>
            </a:r>
          </a:p>
          <a:p>
            <a:pPr lvl="1"/>
            <a:r>
              <a:rPr lang="en-US" dirty="0" smtClean="0"/>
              <a:t>Deficit spending  </a:t>
            </a:r>
          </a:p>
          <a:p>
            <a:pPr lvl="1"/>
            <a:r>
              <a:rPr lang="en-US" dirty="0"/>
              <a:t>I</a:t>
            </a:r>
            <a:r>
              <a:rPr lang="en-US" dirty="0" smtClean="0"/>
              <a:t>ncrease funding for defense and space exploration.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6225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203</Words>
  <Application>Microsoft Office PowerPoint</Application>
  <PresentationFormat>On-screen Show (4:3)</PresentationFormat>
  <Paragraphs>27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Eisenhower to Kennedy</vt:lpstr>
      <vt:lpstr>Eisenhower says good-bye:</vt:lpstr>
      <vt:lpstr>PowerPoint Presentation</vt:lpstr>
      <vt:lpstr>John F. Kennedy: The New Frontier</vt:lpstr>
      <vt:lpstr>The Kennedy-Nixon Debate on TV</vt:lpstr>
      <vt:lpstr>The Kennedy Mystique</vt:lpstr>
      <vt:lpstr>“The New Frontier”</vt:lpstr>
    </vt:vector>
  </TitlesOfParts>
  <Company>MDUSD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Eisenhower to Kennedy</dc:title>
  <dc:creator>dillonp</dc:creator>
  <cp:lastModifiedBy>dillonp</cp:lastModifiedBy>
  <cp:revision>4</cp:revision>
  <dcterms:created xsi:type="dcterms:W3CDTF">2019-05-20T05:36:41Z</dcterms:created>
  <dcterms:modified xsi:type="dcterms:W3CDTF">2019-05-20T06:52:36Z</dcterms:modified>
</cp:coreProperties>
</file>