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8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B378D89-0F0E-4D48-B5FD-650B7234ECF5}" type="datetimeFigureOut">
              <a:rPr lang="en-US" smtClean="0"/>
              <a:t>11/7/2016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3F1AF8C-177C-492A-A0EC-A36E2685B7D3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78D89-0F0E-4D48-B5FD-650B7234ECF5}" type="datetimeFigureOut">
              <a:rPr lang="en-US" smtClean="0"/>
              <a:t>11/7/2016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1AF8C-177C-492A-A0EC-A36E2685B7D3}" type="slidenum">
              <a:rPr lang="en-US" smtClean="0"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78D89-0F0E-4D48-B5FD-650B7234ECF5}" type="datetimeFigureOut">
              <a:rPr lang="en-US" smtClean="0"/>
              <a:t>11/7/2016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1AF8C-177C-492A-A0EC-A36E2685B7D3}" type="slidenum">
              <a:rPr lang="en-US" smtClean="0"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78D89-0F0E-4D48-B5FD-650B7234ECF5}" type="datetimeFigureOut">
              <a:rPr lang="en-US" smtClean="0"/>
              <a:t>11/7/2016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1AF8C-177C-492A-A0EC-A36E2685B7D3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78D89-0F0E-4D48-B5FD-650B7234ECF5}" type="datetimeFigureOut">
              <a:rPr lang="en-US" smtClean="0"/>
              <a:t>11/7/2016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1AF8C-177C-492A-A0EC-A36E2685B7D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78D89-0F0E-4D48-B5FD-650B7234ECF5}" type="datetimeFigureOut">
              <a:rPr lang="en-US" smtClean="0"/>
              <a:t>11/7/2016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1AF8C-177C-492A-A0EC-A36E2685B7D3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78D89-0F0E-4D48-B5FD-650B7234ECF5}" type="datetimeFigureOut">
              <a:rPr lang="en-US" smtClean="0"/>
              <a:t>11/7/2016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1AF8C-177C-492A-A0EC-A36E2685B7D3}" type="slidenum">
              <a:rPr lang="en-US" smtClean="0"/>
              <a:t>‹#›</a:t>
            </a:fld>
            <a:endParaRPr lang="en-US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78D89-0F0E-4D48-B5FD-650B7234ECF5}" type="datetimeFigureOut">
              <a:rPr lang="en-US" smtClean="0"/>
              <a:t>11/7/2016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1AF8C-177C-492A-A0EC-A36E2685B7D3}" type="slidenum">
              <a:rPr lang="en-US" smtClean="0"/>
              <a:t>‹#›</a:t>
            </a:fld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78D89-0F0E-4D48-B5FD-650B7234ECF5}" type="datetimeFigureOut">
              <a:rPr lang="en-US" smtClean="0"/>
              <a:t>11/7/2016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1AF8C-177C-492A-A0EC-A36E2685B7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78D89-0F0E-4D48-B5FD-650B7234ECF5}" type="datetimeFigureOut">
              <a:rPr lang="en-US" smtClean="0"/>
              <a:t>11/7/2016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1AF8C-177C-492A-A0EC-A36E2685B7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78D89-0F0E-4D48-B5FD-650B7234ECF5}" type="datetimeFigureOut">
              <a:rPr lang="en-US" smtClean="0"/>
              <a:t>11/7/2016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1AF8C-177C-492A-A0EC-A36E2685B7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FB378D89-0F0E-4D48-B5FD-650B7234ECF5}" type="datetimeFigureOut">
              <a:rPr lang="en-US" smtClean="0"/>
              <a:t>11/7/2016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63F1AF8C-177C-492A-A0EC-A36E2685B7D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Farming the Plains: </a:t>
            </a:r>
            <a:br>
              <a:rPr lang="en-US" dirty="0" smtClean="0"/>
            </a:br>
            <a:r>
              <a:rPr lang="en-US" dirty="0" smtClean="0"/>
              <a:t>The Homestead Act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Ch. 2 Lesson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6016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Great Plains:</a:t>
            </a:r>
          </a:p>
          <a:p>
            <a:pPr lvl="1"/>
            <a:r>
              <a:rPr lang="en-US" dirty="0" smtClean="0"/>
              <a:t>Harsh climate all year round</a:t>
            </a:r>
          </a:p>
          <a:p>
            <a:pPr lvl="1"/>
            <a:r>
              <a:rPr lang="en-US" dirty="0" smtClean="0"/>
              <a:t>Scarce trees, lack of timber</a:t>
            </a:r>
          </a:p>
          <a:p>
            <a:pPr lvl="1"/>
            <a:r>
              <a:rPr lang="en-US" dirty="0" smtClean="0"/>
              <a:t>Used to be thought of as useless, but now is America’s Wheat Belt, thanks to:</a:t>
            </a:r>
          </a:p>
          <a:p>
            <a:pPr lvl="2"/>
            <a:r>
              <a:rPr lang="en-US" dirty="0" smtClean="0"/>
              <a:t>Railroads</a:t>
            </a:r>
          </a:p>
          <a:p>
            <a:pPr lvl="2"/>
            <a:r>
              <a:rPr lang="en-US" dirty="0" smtClean="0"/>
              <a:t>Massive irrigation projects</a:t>
            </a:r>
          </a:p>
          <a:p>
            <a:pPr lvl="1"/>
            <a:r>
              <a:rPr lang="en-US" dirty="0" smtClean="0"/>
              <a:t>Railroads stimulated growth: transported people and goods, making life possible in the Plains.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Beginnings of Settlement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9688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99247" y="2248347"/>
            <a:ext cx="7745505" cy="4381053"/>
          </a:xfrm>
        </p:spPr>
        <p:txBody>
          <a:bodyPr/>
          <a:lstStyle/>
          <a:p>
            <a:r>
              <a:rPr lang="en-US" dirty="0" smtClean="0"/>
              <a:t>Another of Lincoln’s great achievements</a:t>
            </a:r>
          </a:p>
          <a:p>
            <a:r>
              <a:rPr lang="en-US" dirty="0" smtClean="0"/>
              <a:t>A form of </a:t>
            </a:r>
            <a:r>
              <a:rPr lang="en-US" b="1" u="sng" dirty="0" smtClean="0"/>
              <a:t>economic nationalism</a:t>
            </a:r>
            <a:r>
              <a:rPr lang="en-US" dirty="0" smtClean="0"/>
              <a:t>: </a:t>
            </a:r>
            <a:r>
              <a:rPr lang="en-US" b="1" i="1" dirty="0" smtClean="0"/>
              <a:t>when the government uses legislative or executive power to stimulate the economy.</a:t>
            </a:r>
          </a:p>
          <a:p>
            <a:r>
              <a:rPr lang="en-US" dirty="0" smtClean="0"/>
              <a:t>Started as a “Free Soil” idea:</a:t>
            </a:r>
          </a:p>
          <a:p>
            <a:pPr lvl="1"/>
            <a:r>
              <a:rPr lang="en-US" dirty="0" smtClean="0"/>
              <a:t>Mostly northerners (Republicans), before the Civil War, wanted to ensure that as the nation expanded west, land was “free” of slavery.</a:t>
            </a:r>
          </a:p>
          <a:p>
            <a:pPr lvl="1"/>
            <a:r>
              <a:rPr lang="en-US" dirty="0" smtClean="0"/>
              <a:t>No slavery= good for the economy (jobs, immigration, </a:t>
            </a:r>
            <a:r>
              <a:rPr lang="en-US" dirty="0" err="1" smtClean="0"/>
              <a:t>etc</a:t>
            </a:r>
            <a:r>
              <a:rPr lang="en-US" dirty="0" smtClean="0"/>
              <a:t>).</a:t>
            </a:r>
          </a:p>
          <a:p>
            <a:pPr lvl="1"/>
            <a:r>
              <a:rPr lang="en-US" dirty="0" smtClean="0"/>
              <a:t>Lincoln had been a member of the Free Soil Party.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/>
              <a:t>The Homestead Act (1862)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453598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Free Soil could not happen before the Civil War (due to Compromises over slavery and Southern stance against emancipation and immigration).</a:t>
            </a:r>
          </a:p>
          <a:p>
            <a:r>
              <a:rPr lang="en-US" dirty="0" smtClean="0"/>
              <a:t>But during the Civil War (1862), no southerners could stop it from passing. 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>
                <a:solidFill>
                  <a:srgbClr val="895D1D"/>
                </a:solidFill>
              </a:rPr>
              <a:t>The Homestead Act (1862)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4267201"/>
            <a:ext cx="3962400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471532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a small fee, a person could file for a homestead- public land available for settlement.</a:t>
            </a:r>
          </a:p>
          <a:p>
            <a:r>
              <a:rPr lang="en-US" dirty="0" smtClean="0"/>
              <a:t>160 acres!</a:t>
            </a:r>
            <a:endParaRPr lang="en-US" dirty="0"/>
          </a:p>
          <a:p>
            <a:pPr lvl="1"/>
            <a:r>
              <a:rPr lang="en-US" dirty="0" smtClean="0"/>
              <a:t>Advocated </a:t>
            </a:r>
            <a:r>
              <a:rPr lang="en-US" b="1" i="1" u="sng" dirty="0" smtClean="0"/>
              <a:t>yeoman farmer</a:t>
            </a:r>
            <a:r>
              <a:rPr lang="en-US" b="1" i="1" dirty="0" smtClean="0"/>
              <a:t> </a:t>
            </a:r>
            <a:r>
              <a:rPr lang="en-US" dirty="0" smtClean="0"/>
              <a:t>idea of Jefferson’s dreams (but without the slavery).</a:t>
            </a:r>
          </a:p>
          <a:p>
            <a:pPr lvl="2"/>
            <a:r>
              <a:rPr lang="en-US" dirty="0" smtClean="0"/>
              <a:t>People who own their own land sustain it, work hard, produce, are financially independent, and contribute to the economy.</a:t>
            </a:r>
          </a:p>
          <a:p>
            <a:r>
              <a:rPr lang="en-US" dirty="0" smtClean="0"/>
              <a:t>The Plains needed to be put to use; people needed to be encouraged to settle there- as </a:t>
            </a:r>
            <a:r>
              <a:rPr lang="en-US" i="1" dirty="0" smtClean="0"/>
              <a:t>free land.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Homestead Act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26211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u="sng" dirty="0" smtClean="0"/>
              <a:t>Rules</a:t>
            </a:r>
            <a:r>
              <a:rPr lang="en-US" dirty="0" smtClean="0"/>
              <a:t>:</a:t>
            </a:r>
          </a:p>
          <a:p>
            <a:r>
              <a:rPr lang="en-US" dirty="0" smtClean="0"/>
              <a:t>1. No rebels could apply (no Southerners).</a:t>
            </a:r>
          </a:p>
          <a:p>
            <a:r>
              <a:rPr lang="en-US" dirty="0" smtClean="0"/>
              <a:t>2. Any free person over the age of 21 who was the head of household.</a:t>
            </a:r>
          </a:p>
          <a:p>
            <a:pPr lvl="1"/>
            <a:r>
              <a:rPr lang="en-US" dirty="0" smtClean="0"/>
              <a:t>Women, free blacks, and immigrants could apply!</a:t>
            </a:r>
          </a:p>
          <a:p>
            <a:r>
              <a:rPr lang="en-US" dirty="0" smtClean="0"/>
              <a:t>3. Had to work the land- farm- for 5 years and produce. Then you would own it. </a:t>
            </a:r>
          </a:p>
          <a:p>
            <a:r>
              <a:rPr lang="en-US" b="1" dirty="0" smtClean="0"/>
              <a:t>Roots of the Republican party: Economics and Individual Ownership. 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Homestead Act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1856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New farming methods:</a:t>
            </a:r>
          </a:p>
          <a:p>
            <a:pPr lvl="1"/>
            <a:r>
              <a:rPr lang="en-US" dirty="0" smtClean="0"/>
              <a:t>Steel plows, seed drills, irrigation, and railroads</a:t>
            </a:r>
          </a:p>
          <a:p>
            <a:r>
              <a:rPr lang="en-US" u="sng" dirty="0" smtClean="0"/>
              <a:t>Sodbusters</a:t>
            </a:r>
            <a:r>
              <a:rPr lang="en-US" dirty="0" smtClean="0"/>
              <a:t>- those who plowed the Plains</a:t>
            </a:r>
          </a:p>
          <a:p>
            <a:r>
              <a:rPr lang="en-US" dirty="0" smtClean="0"/>
              <a:t>Wheat was the crop of choice in this climate. </a:t>
            </a:r>
          </a:p>
          <a:p>
            <a:r>
              <a:rPr lang="en-US" u="sng" dirty="0" smtClean="0"/>
              <a:t>Bonanza farms</a:t>
            </a:r>
            <a:r>
              <a:rPr lang="en-US" dirty="0" smtClean="0"/>
              <a:t>- large industrial farms with huge profits and hired labor, invested in property and equipment.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Technology and Food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4561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99247" y="2248347"/>
            <a:ext cx="7745505" cy="422865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By the 1880s the U.S. was the world’s largest wheat exporter</a:t>
            </a:r>
          </a:p>
          <a:p>
            <a:r>
              <a:rPr lang="en-US" dirty="0" smtClean="0"/>
              <a:t>Severe drought forced farmers to mortgage their land or forfeit it to the bank.</a:t>
            </a:r>
          </a:p>
          <a:p>
            <a:r>
              <a:rPr lang="en-US" dirty="0" smtClean="0"/>
              <a:t>April 22, 1889: Government opens the last large settlement: The </a:t>
            </a:r>
            <a:r>
              <a:rPr lang="en-US" b="1" u="sng" dirty="0" smtClean="0"/>
              <a:t>Oklahoma Land Rush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A race for free land.</a:t>
            </a:r>
          </a:p>
          <a:p>
            <a:pPr lvl="1"/>
            <a:r>
              <a:rPr lang="en-US" dirty="0" smtClean="0"/>
              <a:t>“The Sooner State”</a:t>
            </a:r>
          </a:p>
          <a:p>
            <a:r>
              <a:rPr lang="en-US" dirty="0" smtClean="0"/>
              <a:t>The next year, the Census Bureau announced there was no longer a frontier. America had been settled from sea to sea.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Frontier Closes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8173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ardcover">
  <a:themeElements>
    <a:clrScheme name="Hardcover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Hardcover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Hardcover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58</TotalTime>
  <Words>490</Words>
  <Application>Microsoft Office PowerPoint</Application>
  <PresentationFormat>On-screen Show (4:3)</PresentationFormat>
  <Paragraphs>46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Hardcover</vt:lpstr>
      <vt:lpstr>Farming the Plains:  The Homestead Act</vt:lpstr>
      <vt:lpstr>Beginnings of Settlement</vt:lpstr>
      <vt:lpstr>The Homestead Act (1862)</vt:lpstr>
      <vt:lpstr>The Homestead Act (1862)</vt:lpstr>
      <vt:lpstr>The Homestead Act</vt:lpstr>
      <vt:lpstr>The Homestead Act</vt:lpstr>
      <vt:lpstr>Technology and Food</vt:lpstr>
      <vt:lpstr>The Frontier Closes</vt:lpstr>
    </vt:vector>
  </TitlesOfParts>
  <Company>MDUSD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Farming the Plains:  The Homestead Act</dc:title>
  <dc:creator>Paula Dillon</dc:creator>
  <cp:lastModifiedBy>Paula Dillon</cp:lastModifiedBy>
  <cp:revision>5</cp:revision>
  <dcterms:created xsi:type="dcterms:W3CDTF">2016-11-08T06:19:23Z</dcterms:created>
  <dcterms:modified xsi:type="dcterms:W3CDTF">2016-11-08T07:17:45Z</dcterms:modified>
</cp:coreProperties>
</file>