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3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8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1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6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7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2138A-B05C-4610-AE0F-B87F066533C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B82B7-B937-4364-80EA-A3C834D8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Harlem Renaissance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Cotton Club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0718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733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8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Impact of Jazz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Connected people across races</a:t>
            </a:r>
          </a:p>
          <a:p>
            <a:r>
              <a:rPr lang="en-US" dirty="0" smtClean="0"/>
              <a:t>Hugely popular around the world, especially Europe (where fascism and anti-Semitism were on the rise).</a:t>
            </a:r>
          </a:p>
          <a:p>
            <a:r>
              <a:rPr lang="en-US" dirty="0" smtClean="0"/>
              <a:t>Possibly the greatest cultural movement that has ever impacted American pop culture. </a:t>
            </a:r>
          </a:p>
          <a:p>
            <a:r>
              <a:rPr lang="en-US" dirty="0" smtClean="0"/>
              <a:t>African American art and music continues to evolve today and is widely imitated.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 Heritage</a:t>
            </a:r>
          </a:p>
          <a:p>
            <a:r>
              <a:rPr lang="en-US" dirty="0" smtClean="0"/>
              <a:t>Slavery and </a:t>
            </a:r>
            <a:r>
              <a:rPr lang="en-US" dirty="0" smtClean="0"/>
              <a:t>Suffering: “Folk Culture”</a:t>
            </a:r>
            <a:endParaRPr lang="en-US" dirty="0" smtClean="0"/>
          </a:p>
          <a:p>
            <a:r>
              <a:rPr lang="en-US" dirty="0" smtClean="0"/>
              <a:t>New 20</a:t>
            </a:r>
            <a:r>
              <a:rPr lang="en-US" baseline="30000" dirty="0" smtClean="0"/>
              <a:t>th</a:t>
            </a:r>
            <a:r>
              <a:rPr lang="en-US" dirty="0" smtClean="0"/>
              <a:t> Century African American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9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3500" i="1" dirty="0" smtClean="0"/>
              <a:t>An Idyll of the Deep South</a:t>
            </a:r>
            <a:r>
              <a:rPr lang="en-US" sz="3500" dirty="0" smtClean="0"/>
              <a:t>, from</a:t>
            </a:r>
            <a:br>
              <a:rPr lang="en-US" sz="3500" dirty="0" smtClean="0"/>
            </a:br>
            <a:r>
              <a:rPr lang="en-US" sz="3500" dirty="0" smtClean="0"/>
              <a:t> </a:t>
            </a:r>
            <a:r>
              <a:rPr lang="en-US" sz="3500" i="1" dirty="0" smtClean="0"/>
              <a:t>Aspects of Negro Life </a:t>
            </a:r>
            <a:r>
              <a:rPr lang="en-US" sz="3500" dirty="0" smtClean="0"/>
              <a:t>series</a:t>
            </a:r>
            <a:br>
              <a:rPr lang="en-US" sz="3500" dirty="0" smtClean="0"/>
            </a:br>
            <a:r>
              <a:rPr lang="en-US" sz="3500" dirty="0" smtClean="0"/>
              <a:t>Aaron Douglas, 1934</a:t>
            </a:r>
            <a:endParaRPr lang="en-US" sz="3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77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Fetiche</a:t>
            </a:r>
            <a:r>
              <a:rPr lang="en-US" i="1" dirty="0" smtClean="0"/>
              <a:t> et </a:t>
            </a:r>
            <a:r>
              <a:rPr lang="en-US" i="1" dirty="0" err="1" smtClean="0"/>
              <a:t>Fleurs</a:t>
            </a:r>
            <a:r>
              <a:rPr lang="en-US" i="1" dirty="0" smtClean="0"/>
              <a:t> (Fetish and Flowers)</a:t>
            </a:r>
            <a:br>
              <a:rPr lang="en-US" i="1" dirty="0" smtClean="0"/>
            </a:br>
            <a:r>
              <a:rPr lang="en-US" dirty="0" smtClean="0"/>
              <a:t>Palmer Hayden, 1926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91494"/>
            <a:ext cx="5791200" cy="45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5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 of James </a:t>
            </a:r>
            <a:r>
              <a:rPr lang="en-US" dirty="0" err="1" smtClean="0"/>
              <a:t>VanDerZee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63879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92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 of James </a:t>
            </a:r>
            <a:r>
              <a:rPr lang="en-US" dirty="0" err="1" smtClean="0"/>
              <a:t>VanDerZee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196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71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9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of the 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African Heritage</a:t>
            </a:r>
          </a:p>
          <a:p>
            <a:pPr lvl="1"/>
            <a:r>
              <a:rPr lang="en-US" dirty="0" smtClean="0"/>
              <a:t>Beauty in history and culture</a:t>
            </a:r>
          </a:p>
          <a:p>
            <a:pPr lvl="1"/>
            <a:r>
              <a:rPr lang="en-US" dirty="0" smtClean="0"/>
              <a:t>Rediscovery</a:t>
            </a:r>
          </a:p>
          <a:p>
            <a:r>
              <a:rPr lang="en-US" b="1" dirty="0" smtClean="0"/>
              <a:t>African American Folk Culture</a:t>
            </a:r>
          </a:p>
          <a:p>
            <a:pPr lvl="1"/>
            <a:r>
              <a:rPr lang="en-US" dirty="0" smtClean="0"/>
              <a:t>Struggle and Slavery</a:t>
            </a:r>
          </a:p>
          <a:p>
            <a:pPr lvl="1"/>
            <a:r>
              <a:rPr lang="en-US" dirty="0" smtClean="0"/>
              <a:t>“Soulfulness”</a:t>
            </a:r>
          </a:p>
          <a:p>
            <a:r>
              <a:rPr lang="en-US" b="1" dirty="0" smtClean="0"/>
              <a:t>New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Voice</a:t>
            </a:r>
          </a:p>
          <a:p>
            <a:pPr lvl="1"/>
            <a:r>
              <a:rPr lang="en-US" dirty="0" smtClean="0"/>
              <a:t>Defiance and resistance</a:t>
            </a:r>
          </a:p>
          <a:p>
            <a:pPr lvl="1"/>
            <a:r>
              <a:rPr lang="en-US" dirty="0" smtClean="0"/>
              <a:t>Pride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0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and Blues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Mix of Dixieland and ragtime, rhythm and improvisations, imaginative solos.</a:t>
            </a:r>
          </a:p>
          <a:p>
            <a:r>
              <a:rPr lang="en-US" i="1" dirty="0" smtClean="0"/>
              <a:t>Shared Characteristics of the 1920s:</a:t>
            </a:r>
          </a:p>
          <a:p>
            <a:pPr lvl="1"/>
            <a:r>
              <a:rPr lang="en-US" dirty="0" smtClean="0"/>
              <a:t>Improvisation- experimentation and freedom.</a:t>
            </a:r>
          </a:p>
          <a:p>
            <a:pPr lvl="1"/>
            <a:r>
              <a:rPr lang="en-US" dirty="0" smtClean="0"/>
              <a:t>Individualism</a:t>
            </a:r>
          </a:p>
          <a:p>
            <a:pPr lvl="1"/>
            <a:r>
              <a:rPr lang="en-US" dirty="0" smtClean="0"/>
              <a:t>Women were prominent performers</a:t>
            </a:r>
          </a:p>
          <a:p>
            <a:pPr lvl="1"/>
            <a:r>
              <a:rPr lang="en-US" dirty="0" smtClean="0"/>
              <a:t>Voiced the struggle of black Americans </a:t>
            </a:r>
          </a:p>
          <a:p>
            <a:r>
              <a:rPr lang="en-US" dirty="0" smtClean="0"/>
              <a:t>Who didn’t like jazz?</a:t>
            </a:r>
          </a:p>
          <a:p>
            <a:pPr lvl="1"/>
            <a:r>
              <a:rPr lang="en-US" dirty="0" smtClean="0"/>
              <a:t>Some believed it was associated with alcohol, speakeasies, crime, and moral decline.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192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Harlem Renaissance Art</vt:lpstr>
      <vt:lpstr>3 Themes</vt:lpstr>
      <vt:lpstr>An Idyll of the Deep South, from  Aspects of Negro Life series Aaron Douglas, 1934</vt:lpstr>
      <vt:lpstr>Fetiche et Fleurs (Fetish and Flowers) Palmer Hayden, 1926</vt:lpstr>
      <vt:lpstr>Photography of James VanDerZee</vt:lpstr>
      <vt:lpstr>Photography of James VanDerZee</vt:lpstr>
      <vt:lpstr>PowerPoint Presentation</vt:lpstr>
      <vt:lpstr>Themes of the Harlem Renaissance</vt:lpstr>
      <vt:lpstr>Jazz and Blues</vt:lpstr>
      <vt:lpstr>The Cotton Club</vt:lpstr>
      <vt:lpstr>Positive Impact of Jazz Music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Harlem Renaissance Art</dc:title>
  <dc:creator>Paula Dillon</dc:creator>
  <cp:lastModifiedBy>Paula Dillon</cp:lastModifiedBy>
  <cp:revision>8</cp:revision>
  <dcterms:created xsi:type="dcterms:W3CDTF">2017-04-24T15:30:10Z</dcterms:created>
  <dcterms:modified xsi:type="dcterms:W3CDTF">2017-04-25T07:22:18Z</dcterms:modified>
</cp:coreProperties>
</file>