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F76CE-5F5A-44E8-B1C4-05B254884234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62F16-3CA1-405A-B8EB-CA4D5E6B3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28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F76CE-5F5A-44E8-B1C4-05B254884234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62F16-3CA1-405A-B8EB-CA4D5E6B3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81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F76CE-5F5A-44E8-B1C4-05B254884234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62F16-3CA1-405A-B8EB-CA4D5E6B3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02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F76CE-5F5A-44E8-B1C4-05B254884234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62F16-3CA1-405A-B8EB-CA4D5E6B3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16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F76CE-5F5A-44E8-B1C4-05B254884234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62F16-3CA1-405A-B8EB-CA4D5E6B3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4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F76CE-5F5A-44E8-B1C4-05B254884234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62F16-3CA1-405A-B8EB-CA4D5E6B3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5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F76CE-5F5A-44E8-B1C4-05B254884234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62F16-3CA1-405A-B8EB-CA4D5E6B3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97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F76CE-5F5A-44E8-B1C4-05B254884234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62F16-3CA1-405A-B8EB-CA4D5E6B3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6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F76CE-5F5A-44E8-B1C4-05B254884234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62F16-3CA1-405A-B8EB-CA4D5E6B3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8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F76CE-5F5A-44E8-B1C4-05B254884234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62F16-3CA1-405A-B8EB-CA4D5E6B3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0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F76CE-5F5A-44E8-B1C4-05B254884234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62F16-3CA1-405A-B8EB-CA4D5E6B3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12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F76CE-5F5A-44E8-B1C4-05B254884234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62F16-3CA1-405A-B8EB-CA4D5E6B3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4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Images of Immigration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84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1886" y="457200"/>
            <a:ext cx="540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26664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2. “Welcome </a:t>
            </a:r>
            <a:r>
              <a:rPr lang="en-US" dirty="0">
                <a:solidFill>
                  <a:prstClr val="black"/>
                </a:solidFill>
              </a:rPr>
              <a:t>to All.” J. </a:t>
            </a:r>
            <a:r>
              <a:rPr lang="en-US" dirty="0" err="1">
                <a:solidFill>
                  <a:prstClr val="black"/>
                </a:solidFill>
              </a:rPr>
              <a:t>Keppler</a:t>
            </a:r>
            <a:r>
              <a:rPr lang="en-US" dirty="0">
                <a:solidFill>
                  <a:prstClr val="black"/>
                </a:solidFill>
              </a:rPr>
              <a:t>, Puck Magazine. 1880.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17" y="1616611"/>
            <a:ext cx="7084166" cy="449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528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prstClr val="black"/>
                </a:solidFill>
              </a:rPr>
              <a:t>3. “Where </a:t>
            </a:r>
            <a:r>
              <a:rPr lang="en-US" sz="3200" dirty="0">
                <a:solidFill>
                  <a:prstClr val="black"/>
                </a:solidFill>
              </a:rPr>
              <a:t>the Blame Lies”. Grant E. Hamilton, Judge Magazine. 1891, New York City. 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28" y="1729396"/>
            <a:ext cx="7474344" cy="426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83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389653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5441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457200"/>
            <a:ext cx="540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5.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1212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/>
              <a:t>6. </a:t>
            </a:r>
            <a:endParaRPr lang="en-US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4958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744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/>
              <a:t>7. </a:t>
            </a:r>
            <a:endParaRPr lang="en-US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48006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345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8. Immigration and Urbanization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78486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618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56</Words>
  <Application>Microsoft Office PowerPoint</Application>
  <PresentationFormat>On-screen Show (4:3)</PresentationFormat>
  <Paragraphs>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Images of Immigration</vt:lpstr>
      <vt:lpstr>PowerPoint Presentation</vt:lpstr>
      <vt:lpstr>2. “Welcome to All.” J. Keppler, Puck Magazine. 1880.</vt:lpstr>
      <vt:lpstr>3. “Where the Blame Lies”. Grant E. Hamilton, Judge Magazine. 1891, New York City. </vt:lpstr>
      <vt:lpstr>PowerPoint Presentation</vt:lpstr>
      <vt:lpstr>PowerPoint Presentation</vt:lpstr>
      <vt:lpstr>6. </vt:lpstr>
      <vt:lpstr>7. </vt:lpstr>
      <vt:lpstr>8. Immigration and Urbanization</vt:lpstr>
    </vt:vector>
  </TitlesOfParts>
  <Company>MDUSD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Images of Immigration</dc:title>
  <dc:creator>Paula Dillon</dc:creator>
  <cp:lastModifiedBy>Paula Dillon</cp:lastModifiedBy>
  <cp:revision>1</cp:revision>
  <dcterms:created xsi:type="dcterms:W3CDTF">2018-11-05T23:43:48Z</dcterms:created>
  <dcterms:modified xsi:type="dcterms:W3CDTF">2018-11-05T23:50:52Z</dcterms:modified>
</cp:coreProperties>
</file>