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57" r:id="rId6"/>
    <p:sldId id="261" r:id="rId7"/>
    <p:sldId id="266" r:id="rId8"/>
    <p:sldId id="269" r:id="rId9"/>
    <p:sldId id="270" r:id="rId10"/>
    <p:sldId id="268" r:id="rId11"/>
    <p:sldId id="267" r:id="rId12"/>
    <p:sldId id="271" r:id="rId13"/>
    <p:sldId id="262" r:id="rId14"/>
    <p:sldId id="263" r:id="rId15"/>
    <p:sldId id="264" r:id="rId16"/>
    <p:sldId id="265" r:id="rId17"/>
    <p:sldId id="272" r:id="rId18"/>
    <p:sldId id="27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7DACDC75-E6D8-4A6C-BABE-4D152CD48277}"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91475" y="6429375"/>
            <a:ext cx="876300" cy="292100"/>
          </a:xfrm>
        </p:spPr>
        <p:txBody>
          <a:bodyPr/>
          <a:lstStyle/>
          <a:p>
            <a:fld id="{5F4C3070-4C6B-4C4A-9A9E-961C0632449E}" type="slidenum">
              <a:rPr lang="en-US" smtClean="0"/>
              <a:t>‹#›</a:t>
            </a:fld>
            <a:endParaRPr lang="en-US"/>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ACDC75-E6D8-4A6C-BABE-4D152CD48277}"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3070-4C6B-4C4A-9A9E-961C0632449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ACDC75-E6D8-4A6C-BABE-4D152CD48277}"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3070-4C6B-4C4A-9A9E-961C0632449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7DACDC75-E6D8-4A6C-BABE-4D152CD48277}"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3070-4C6B-4C4A-9A9E-961C0632449E}" type="slidenum">
              <a:rPr lang="en-US" smtClean="0"/>
              <a:t>‹#›</a:t>
            </a:fld>
            <a:endParaRPr lang="en-US"/>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7DACDC75-E6D8-4A6C-BABE-4D152CD48277}"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3070-4C6B-4C4A-9A9E-961C0632449E}" type="slidenum">
              <a:rPr lang="en-US" smtClean="0"/>
              <a:t>‹#›</a:t>
            </a:fld>
            <a:endParaRPr lang="en-US"/>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DACDC75-E6D8-4A6C-BABE-4D152CD48277}"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C3070-4C6B-4C4A-9A9E-961C0632449E}" type="slidenum">
              <a:rPr lang="en-US" smtClean="0"/>
              <a:t>‹#›</a:t>
            </a:fld>
            <a:endParaRPr lang="en-US"/>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7DACDC75-E6D8-4A6C-BABE-4D152CD48277}" type="datetimeFigureOut">
              <a:rPr lang="en-US" smtClean="0"/>
              <a:t>5/27/2019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4C3070-4C6B-4C4A-9A9E-961C0632449E}" type="slidenum">
              <a:rPr lang="en-US" smtClean="0"/>
              <a:t>‹#›</a:t>
            </a:fld>
            <a:endParaRPr lang="en-US"/>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7DACDC75-E6D8-4A6C-BABE-4D152CD48277}" type="datetimeFigureOut">
              <a:rPr lang="en-US" smtClean="0"/>
              <a:t>5/27/2019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4C3070-4C6B-4C4A-9A9E-961C0632449E}" type="slidenum">
              <a:rPr lang="en-US" smtClean="0"/>
              <a:t>‹#›</a:t>
            </a:fld>
            <a:endParaRPr lang="en-US"/>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CDC75-E6D8-4A6C-BABE-4D152CD48277}" type="datetimeFigureOut">
              <a:rPr lang="en-US" smtClean="0"/>
              <a:t>5/27/2019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4C3070-4C6B-4C4A-9A9E-961C0632449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7DACDC75-E6D8-4A6C-BABE-4D152CD48277}"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C3070-4C6B-4C4A-9A9E-961C0632449E}" type="slidenum">
              <a:rPr lang="en-US" smtClean="0"/>
              <a:t>‹#›</a:t>
            </a:fld>
            <a:endParaRPr lang="en-US"/>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7DACDC75-E6D8-4A6C-BABE-4D152CD48277}"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C3070-4C6B-4C4A-9A9E-961C0632449E}" type="slidenum">
              <a:rPr lang="en-US" smtClean="0"/>
              <a:t>‹#›</a:t>
            </a:fld>
            <a:endParaRPr lang="en-US"/>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7DACDC75-E6D8-4A6C-BABE-4D152CD48277}" type="datetimeFigureOut">
              <a:rPr lang="en-US" smtClean="0"/>
              <a:t>5/27/2019</a:t>
            </a:fld>
            <a:endParaRPr lang="en-US"/>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5F4C3070-4C6B-4C4A-9A9E-961C0632449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title"/>
          </p:nvPr>
        </p:nvSpPr>
        <p:spPr/>
        <p:txBody>
          <a:bodyPr/>
          <a:lstStyle/>
          <a:p>
            <a:r>
              <a:rPr lang="en-US" dirty="0" smtClean="0"/>
              <a:t>Images of the Civil Rights Movement</a:t>
            </a:r>
            <a:endParaRPr lang="en-US" dirty="0"/>
          </a:p>
        </p:txBody>
      </p:sp>
    </p:spTree>
    <p:extLst>
      <p:ext uri="{BB962C8B-B14F-4D97-AF65-F5344CB8AC3E}">
        <p14:creationId xmlns:p14="http://schemas.microsoft.com/office/powerpoint/2010/main" val="1268631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Non-violent protest</a:t>
            </a:r>
            <a:endParaRPr lang="en-US" dirty="0"/>
          </a:p>
        </p:txBody>
      </p:sp>
      <p:pic>
        <p:nvPicPr>
          <p:cNvPr id="1229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869157" y="1298575"/>
            <a:ext cx="7405687"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29776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1"/>
            <a:ext cx="8591550" cy="762000"/>
          </a:xfrm>
        </p:spPr>
        <p:txBody>
          <a:bodyPr/>
          <a:lstStyle/>
          <a:p>
            <a:r>
              <a:rPr lang="en-US" dirty="0" smtClean="0"/>
              <a:t>1963: Lunch counter sit-ins</a:t>
            </a:r>
            <a:endParaRPr lang="en-US" dirty="0"/>
          </a:p>
        </p:txBody>
      </p:sp>
      <p:pic>
        <p:nvPicPr>
          <p:cNvPr id="1126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990600" y="990600"/>
            <a:ext cx="71628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1000" y="5638800"/>
            <a:ext cx="6854762" cy="1200329"/>
          </a:xfrm>
          <a:prstGeom prst="rect">
            <a:avLst/>
          </a:prstGeom>
          <a:noFill/>
        </p:spPr>
        <p:txBody>
          <a:bodyPr wrap="none" rtlCol="0">
            <a:spAutoFit/>
          </a:bodyPr>
          <a:lstStyle/>
          <a:p>
            <a:r>
              <a:rPr lang="en-US" sz="3600" i="1" dirty="0" smtClean="0"/>
              <a:t>Satyagraha</a:t>
            </a:r>
            <a:r>
              <a:rPr lang="en-US" sz="3600" dirty="0" smtClean="0"/>
              <a:t>: The “Soul-Force” and </a:t>
            </a:r>
          </a:p>
          <a:p>
            <a:r>
              <a:rPr lang="en-US" sz="3600" dirty="0" smtClean="0"/>
              <a:t>Quiet Pursuit of Truth.</a:t>
            </a:r>
            <a:endParaRPr lang="en-US" sz="3600" dirty="0"/>
          </a:p>
        </p:txBody>
      </p:sp>
    </p:spTree>
    <p:extLst>
      <p:ext uri="{BB962C8B-B14F-4D97-AF65-F5344CB8AC3E}">
        <p14:creationId xmlns:p14="http://schemas.microsoft.com/office/powerpoint/2010/main" val="1253583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Martin Luther King, Jr: </a:t>
            </a:r>
            <a:br>
              <a:rPr lang="en-US" dirty="0" smtClean="0"/>
            </a:br>
            <a:r>
              <a:rPr lang="en-US" dirty="0" smtClean="0"/>
              <a:t>A Christmas Sermon for Peace: 12/24/1967</a:t>
            </a:r>
            <a:endParaRPr lang="en-US" dirty="0"/>
          </a:p>
        </p:txBody>
      </p:sp>
      <p:sp>
        <p:nvSpPr>
          <p:cNvPr id="3" name="Content Placeholder 2"/>
          <p:cNvSpPr>
            <a:spLocks noGrp="1"/>
          </p:cNvSpPr>
          <p:nvPr>
            <p:ph sz="quarter" idx="13"/>
          </p:nvPr>
        </p:nvSpPr>
        <p:spPr/>
        <p:txBody>
          <a:bodyPr/>
          <a:lstStyle/>
          <a:p>
            <a:r>
              <a:rPr lang="en-US" altLang="en-US" sz="2600" dirty="0"/>
              <a:t>I've seen too much hate to want to hate, myself, and every time I see it, I say to myself, hate is too great a burden to bear. Somehow we must be able to stand up against our most bitter opponents and say: We shall match your capacity to inflict suffering by our capacity to endure suffering. </a:t>
            </a:r>
            <a:r>
              <a:rPr lang="en-US" altLang="en-US" sz="2600" b="1" i="1" dirty="0"/>
              <a:t>We will meet your physical force with soul force. </a:t>
            </a:r>
            <a:r>
              <a:rPr lang="en-US" altLang="en-US" sz="2600" dirty="0"/>
              <a:t>Do to us what you will and we will still love you.... But be assured that we'll wear you down by our capacity to suffer, and one day we will win our freedom. We will not only win freedom for ourselves; we will appeal to your heart and conscience that we will win you in the process, and our victory will be a double victory.</a:t>
            </a:r>
          </a:p>
          <a:p>
            <a:endParaRPr lang="en-US" dirty="0"/>
          </a:p>
        </p:txBody>
      </p:sp>
    </p:spTree>
    <p:extLst>
      <p:ext uri="{BB962C8B-B14F-4D97-AF65-F5344CB8AC3E}">
        <p14:creationId xmlns:p14="http://schemas.microsoft.com/office/powerpoint/2010/main" val="12759800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1960: Ruby Bridges</a:t>
            </a:r>
            <a:br>
              <a:rPr lang="en-US" dirty="0" smtClean="0"/>
            </a:br>
            <a:r>
              <a:rPr lang="en-US" sz="3100" dirty="0" smtClean="0"/>
              <a:t>New Orleans, Louisiana</a:t>
            </a:r>
            <a:endParaRPr lang="en-US" sz="3100" dirty="0"/>
          </a:p>
        </p:txBody>
      </p:sp>
      <p:pic>
        <p:nvPicPr>
          <p:cNvPr id="614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274638" y="1349871"/>
            <a:ext cx="8594725" cy="4834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801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The Problem We All Live With</a:t>
            </a:r>
            <a:r>
              <a:rPr lang="en-US" dirty="0" smtClean="0"/>
              <a:t> </a:t>
            </a:r>
            <a:br>
              <a:rPr lang="en-US" dirty="0" smtClean="0"/>
            </a:br>
            <a:r>
              <a:rPr lang="en-US" dirty="0" smtClean="0"/>
              <a:t>by Norman Rockwell, 1964.</a:t>
            </a:r>
            <a:endParaRPr lang="en-US" dirty="0"/>
          </a:p>
        </p:txBody>
      </p:sp>
      <p:pic>
        <p:nvPicPr>
          <p:cNvPr id="7171"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295400" y="1524000"/>
            <a:ext cx="6477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6672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smtClean="0"/>
              <a:t>1964:</a:t>
            </a:r>
            <a:br>
              <a:rPr lang="en-US" dirty="0" smtClean="0"/>
            </a:br>
            <a:r>
              <a:rPr lang="en-US" dirty="0" smtClean="0"/>
              <a:t>“Freedom Summer”</a:t>
            </a:r>
            <a:endParaRPr lang="en-US" dirty="0"/>
          </a:p>
        </p:txBody>
      </p:sp>
      <p:pic>
        <p:nvPicPr>
          <p:cNvPr id="819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81000" y="502952"/>
            <a:ext cx="3979313"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24400" y="1905000"/>
            <a:ext cx="4179012" cy="4524315"/>
          </a:xfrm>
          <a:prstGeom prst="rect">
            <a:avLst/>
          </a:prstGeom>
          <a:noFill/>
        </p:spPr>
        <p:txBody>
          <a:bodyPr wrap="square" rtlCol="0">
            <a:spAutoFit/>
          </a:bodyPr>
          <a:lstStyle/>
          <a:p>
            <a:r>
              <a:rPr lang="en-US" sz="2400" dirty="0" smtClean="0"/>
              <a:t>Three Civil Rights Workers,</a:t>
            </a:r>
          </a:p>
          <a:p>
            <a:r>
              <a:rPr lang="en-US" sz="2400" dirty="0" smtClean="0"/>
              <a:t>Members of CORE (Congress for</a:t>
            </a:r>
          </a:p>
          <a:p>
            <a:r>
              <a:rPr lang="en-US" sz="2400" dirty="0" smtClean="0"/>
              <a:t>Racial Equality) went missing in</a:t>
            </a:r>
          </a:p>
          <a:p>
            <a:r>
              <a:rPr lang="en-US" sz="2400" dirty="0" smtClean="0"/>
              <a:t>Meridian, Mississippi.</a:t>
            </a:r>
          </a:p>
          <a:p>
            <a:r>
              <a:rPr lang="en-US" sz="2400" dirty="0" smtClean="0"/>
              <a:t>They were murdered by the KKK.</a:t>
            </a:r>
          </a:p>
          <a:p>
            <a:endParaRPr lang="en-US" sz="2400" dirty="0"/>
          </a:p>
          <a:p>
            <a:r>
              <a:rPr lang="en-US" sz="2400" b="1" dirty="0" smtClean="0"/>
              <a:t>Andrew Goodman</a:t>
            </a:r>
          </a:p>
          <a:p>
            <a:r>
              <a:rPr lang="en-US" sz="2400" b="1" dirty="0" smtClean="0"/>
              <a:t>James Chaney</a:t>
            </a:r>
          </a:p>
          <a:p>
            <a:r>
              <a:rPr lang="en-US" sz="2400" b="1" dirty="0" smtClean="0"/>
              <a:t>Michael </a:t>
            </a:r>
            <a:r>
              <a:rPr lang="en-US" sz="2400" b="1" dirty="0" err="1" smtClean="0"/>
              <a:t>Schwerner</a:t>
            </a:r>
            <a:endParaRPr lang="en-US" sz="2400" b="1" dirty="0"/>
          </a:p>
        </p:txBody>
      </p:sp>
    </p:spTree>
    <p:extLst>
      <p:ext uri="{BB962C8B-B14F-4D97-AF65-F5344CB8AC3E}">
        <p14:creationId xmlns:p14="http://schemas.microsoft.com/office/powerpoint/2010/main" val="3446913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Southern Justice: Murder in Mississippi</a:t>
            </a:r>
            <a:r>
              <a:rPr lang="en-US" dirty="0"/>
              <a:t/>
            </a:r>
            <a:br>
              <a:rPr lang="en-US" dirty="0"/>
            </a:br>
            <a:r>
              <a:rPr lang="en-US" dirty="0" smtClean="0"/>
              <a:t>by Norman Rockwell, 1965</a:t>
            </a:r>
            <a:endParaRPr lang="en-US" dirty="0"/>
          </a:p>
        </p:txBody>
      </p:sp>
      <p:pic>
        <p:nvPicPr>
          <p:cNvPr id="921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590800" y="1371600"/>
            <a:ext cx="3754696"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1333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Bloody Sunday:</a:t>
            </a:r>
            <a:br>
              <a:rPr lang="en-US" dirty="0" smtClean="0"/>
            </a:br>
            <a:r>
              <a:rPr lang="en-US" dirty="0" smtClean="0"/>
              <a:t>March from Selma to Montgomery, 1965</a:t>
            </a:r>
            <a:endParaRPr lang="en-US" dirty="0"/>
          </a:p>
        </p:txBody>
      </p:sp>
      <p:pic>
        <p:nvPicPr>
          <p:cNvPr id="15362"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811860" y="1298575"/>
            <a:ext cx="7520280"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06954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Malcolm X and </a:t>
            </a:r>
            <a:r>
              <a:rPr lang="en-US" dirty="0" err="1" smtClean="0"/>
              <a:t>Stokely</a:t>
            </a:r>
            <a:r>
              <a:rPr lang="en-US" dirty="0" smtClean="0"/>
              <a:t> Carmichael:</a:t>
            </a:r>
            <a:br>
              <a:rPr lang="en-US" dirty="0" smtClean="0"/>
            </a:br>
            <a:r>
              <a:rPr lang="en-US" dirty="0" smtClean="0"/>
              <a:t>Black Power.</a:t>
            </a:r>
            <a:endParaRPr lang="en-US" dirty="0"/>
          </a:p>
        </p:txBody>
      </p:sp>
      <p:pic>
        <p:nvPicPr>
          <p:cNvPr id="1638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33400" y="1524001"/>
            <a:ext cx="43434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828800"/>
            <a:ext cx="3048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407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1896: “Separate But Equal”</a:t>
            </a:r>
            <a:endParaRPr lang="en-US" sz="4000"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274638" y="1349871"/>
            <a:ext cx="8594725" cy="4834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975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Homer Plessy</a:t>
            </a:r>
            <a:endParaRPr lang="en-US" dirty="0"/>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2463437" y="1298575"/>
            <a:ext cx="4217127"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1480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1954: Brown vs. Board of Education</a:t>
            </a:r>
            <a:br>
              <a:rPr lang="en-US" sz="4400" dirty="0" smtClean="0"/>
            </a:br>
            <a:r>
              <a:rPr lang="en-US" sz="3600" dirty="0" smtClean="0"/>
              <a:t>Separate is NOT Equal.</a:t>
            </a:r>
            <a:endParaRPr lang="en-US" dirty="0"/>
          </a:p>
        </p:txBody>
      </p:sp>
      <p:pic>
        <p:nvPicPr>
          <p:cNvPr id="4099"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524000" y="2052637"/>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019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1955: Rosa Parks</a:t>
            </a:r>
            <a:br>
              <a:rPr lang="en-US" dirty="0" smtClean="0"/>
            </a:br>
            <a:r>
              <a:rPr lang="en-US" sz="2800" dirty="0" smtClean="0"/>
              <a:t>Montgomery, Alabama</a:t>
            </a:r>
            <a:endParaRPr lang="en-US"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90600" y="1447800"/>
            <a:ext cx="7010399"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40250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a:bodyPr>
          <a:lstStyle/>
          <a:p>
            <a:r>
              <a:rPr lang="en-US" dirty="0" smtClean="0"/>
              <a:t>The Reverend Dr. Martin Luther King, Jr. </a:t>
            </a:r>
            <a:endParaRPr lang="en-US" dirty="0"/>
          </a:p>
        </p:txBody>
      </p:sp>
      <p:pic>
        <p:nvPicPr>
          <p:cNvPr id="512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895600" y="1676401"/>
            <a:ext cx="32766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7464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1957: The Little Rock Nine</a:t>
            </a:r>
            <a:br>
              <a:rPr lang="en-US" dirty="0" smtClean="0"/>
            </a:br>
            <a:r>
              <a:rPr lang="en-US" sz="2800" dirty="0" smtClean="0"/>
              <a:t>Little Rock Central High School, Arkansas</a:t>
            </a:r>
            <a:endParaRPr lang="en-US" dirty="0"/>
          </a:p>
        </p:txBody>
      </p:sp>
      <p:pic>
        <p:nvPicPr>
          <p:cNvPr id="10242"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tretch>
            <a:fillRect/>
          </a:stretch>
        </p:blipFill>
        <p:spPr bwMode="auto">
          <a:xfrm>
            <a:off x="2107552" y="1298575"/>
            <a:ext cx="4928896"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8224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Non-violent protest</a:t>
            </a:r>
            <a:endParaRPr lang="en-US" dirty="0"/>
          </a:p>
        </p:txBody>
      </p:sp>
      <p:sp>
        <p:nvSpPr>
          <p:cNvPr id="3" name="Content Placeholder 2"/>
          <p:cNvSpPr>
            <a:spLocks noGrp="1"/>
          </p:cNvSpPr>
          <p:nvPr>
            <p:ph sz="quarter" idx="13"/>
          </p:nvPr>
        </p:nvSpPr>
        <p:spPr>
          <a:xfrm>
            <a:off x="457200" y="1447800"/>
            <a:ext cx="8229600" cy="4678363"/>
          </a:xfrm>
        </p:spPr>
        <p:txBody>
          <a:bodyPr>
            <a:normAutofit/>
          </a:bodyPr>
          <a:lstStyle/>
          <a:p>
            <a:r>
              <a:rPr lang="en-US" sz="2800" dirty="0" smtClean="0"/>
              <a:t>Martin Luther King was directly inspired by India’s Mohandas Gandhi in his use of non-violence to protest British oppression and liberate India. </a:t>
            </a:r>
          </a:p>
          <a:p>
            <a:r>
              <a:rPr lang="en-US" sz="2800" b="1" i="1" u="sng" dirty="0" smtClean="0"/>
              <a:t>Satyagraha</a:t>
            </a:r>
            <a:r>
              <a:rPr lang="en-US" sz="2800" dirty="0" smtClean="0"/>
              <a:t>- passive political</a:t>
            </a:r>
          </a:p>
          <a:p>
            <a:pPr marL="0" indent="0">
              <a:buNone/>
            </a:pPr>
            <a:r>
              <a:rPr lang="en-US" sz="2800" dirty="0" smtClean="0"/>
              <a:t>    resistance.</a:t>
            </a:r>
            <a:endParaRPr lang="en-US" sz="28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971800"/>
            <a:ext cx="244475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836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03527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TM01790493[[fn=SOHO]]</Template>
  <TotalTime>60</TotalTime>
  <Words>305</Words>
  <Application>Microsoft Office PowerPoint</Application>
  <PresentationFormat>On-screen Show (4:3)</PresentationFormat>
  <Paragraphs>32</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Soho</vt:lpstr>
      <vt:lpstr>Images of the Civil Rights Movement</vt:lpstr>
      <vt:lpstr>1896: “Separate But Equal”</vt:lpstr>
      <vt:lpstr>Homer Plessy</vt:lpstr>
      <vt:lpstr>1954: Brown vs. Board of Education Separate is NOT Equal.</vt:lpstr>
      <vt:lpstr>1955: Rosa Parks Montgomery, Alabama</vt:lpstr>
      <vt:lpstr>The Reverend Dr. Martin Luther King, Jr. </vt:lpstr>
      <vt:lpstr>1957: The Little Rock Nine Little Rock Central High School, Arkansas</vt:lpstr>
      <vt:lpstr>Non-violent protest</vt:lpstr>
      <vt:lpstr>PowerPoint Presentation</vt:lpstr>
      <vt:lpstr>Non-violent protest</vt:lpstr>
      <vt:lpstr>1963: Lunch counter sit-ins</vt:lpstr>
      <vt:lpstr>Martin Luther King, Jr:  A Christmas Sermon for Peace: 12/24/1967</vt:lpstr>
      <vt:lpstr>1960: Ruby Bridges New Orleans, Louisiana</vt:lpstr>
      <vt:lpstr>The Problem We All Live With  by Norman Rockwell, 1964.</vt:lpstr>
      <vt:lpstr>1964: “Freedom Summer”</vt:lpstr>
      <vt:lpstr>Southern Justice: Murder in Mississippi by Norman Rockwell, 1965</vt:lpstr>
      <vt:lpstr>Bloody Sunday: March from Selma to Montgomery, 1965</vt:lpstr>
      <vt:lpstr>Malcolm X and Stokely Carmichael: Black Power.</vt:lpstr>
    </vt:vector>
  </TitlesOfParts>
  <Company>MDUSD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Images of the Civil Rights Movement</dc:title>
  <dc:creator>dillonp</dc:creator>
  <cp:lastModifiedBy>dillonp</cp:lastModifiedBy>
  <cp:revision>6</cp:revision>
  <dcterms:created xsi:type="dcterms:W3CDTF">2019-05-28T05:58:49Z</dcterms:created>
  <dcterms:modified xsi:type="dcterms:W3CDTF">2019-05-28T06:59:19Z</dcterms:modified>
</cp:coreProperties>
</file>