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F35922-66B4-4C10-BB5E-54CB549DFAF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9456268-5750-45A2-BB18-8893F25918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/>
              <a:t>Tragedy or Crime? 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Hunger on Trial: </a:t>
            </a:r>
            <a:br>
              <a:rPr lang="en-US" b="1" dirty="0" smtClean="0"/>
            </a:br>
            <a:r>
              <a:rPr lang="en-US" b="1" dirty="0" smtClean="0"/>
              <a:t>The Irish Potato Famine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922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Reliance on the potato as a source of nutrition</a:t>
            </a:r>
          </a:p>
          <a:p>
            <a:r>
              <a:rPr lang="en-US" dirty="0" smtClean="0"/>
              <a:t>Can grow in “poor” soil and easily stored</a:t>
            </a:r>
          </a:p>
          <a:p>
            <a:r>
              <a:rPr lang="en-US" dirty="0" smtClean="0"/>
              <a:t>High in calories and nutrition</a:t>
            </a:r>
          </a:p>
          <a:p>
            <a:r>
              <a:rPr lang="en-US" dirty="0" smtClean="0"/>
              <a:t>1845: The Blight: a fungus infects the potato crop</a:t>
            </a:r>
          </a:p>
          <a:p>
            <a:pPr lvl="1"/>
            <a:r>
              <a:rPr lang="en-US" dirty="0" smtClean="0"/>
              <a:t>2 million starved</a:t>
            </a:r>
          </a:p>
          <a:p>
            <a:pPr lvl="1"/>
            <a:r>
              <a:rPr lang="en-US" dirty="0" smtClean="0"/>
              <a:t>2 million emigrated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Irish Potato Famine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Famine is not really a natural phenomenon; it is a political and economic phenomenon.</a:t>
            </a:r>
          </a:p>
          <a:p>
            <a:r>
              <a:rPr lang="en-US" dirty="0" smtClean="0"/>
              <a:t>Food 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 was a commodity- meaning it is distributed to those who pay for it. </a:t>
            </a:r>
          </a:p>
          <a:p>
            <a:r>
              <a:rPr lang="en-US" dirty="0" smtClean="0"/>
              <a:t>Today, “enough food is available to provide at least 4.3 pounds of food per person a day worldwide”, but about 852 million people in the world are hungry, and 16,000 children die of hunger-related illnesses every day in the world.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and Famine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9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oppressed people in Western Europe.</a:t>
            </a:r>
          </a:p>
          <a:p>
            <a:r>
              <a:rPr lang="en-US" dirty="0" smtClean="0"/>
              <a:t>Colonial exploitation also affected “white” Europeans*</a:t>
            </a:r>
          </a:p>
          <a:p>
            <a:r>
              <a:rPr lang="en-US" dirty="0" smtClean="0"/>
              <a:t>However, the British viewed the Irish as a completely separate and distinct race.</a:t>
            </a:r>
          </a:p>
          <a:p>
            <a:r>
              <a:rPr lang="en-US" dirty="0" smtClean="0"/>
              <a:t>The word “white” was not used to describe Europeans until the later 1800’s, due to imperialism. Europeans viewed non-Europeans as “others” and saw themselves as superior.</a:t>
            </a:r>
          </a:p>
          <a:p>
            <a:pPr lvl="1"/>
            <a:r>
              <a:rPr lang="en-US" dirty="0" smtClean="0"/>
              <a:t>Read Noel </a:t>
            </a:r>
            <a:r>
              <a:rPr lang="en-US" dirty="0" err="1" smtClean="0"/>
              <a:t>Ignatiev’s</a:t>
            </a:r>
            <a:r>
              <a:rPr lang="en-US" dirty="0" smtClean="0"/>
              <a:t> “</a:t>
            </a:r>
            <a:r>
              <a:rPr lang="en-US" u="sng" dirty="0" smtClean="0"/>
              <a:t>How the Irish Became White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5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Lived under British rule. </a:t>
            </a:r>
            <a:endParaRPr lang="en-US" dirty="0"/>
          </a:p>
          <a:p>
            <a:r>
              <a:rPr lang="en-US" dirty="0" smtClean="0"/>
              <a:t>Mostly Catholic and poor (7 out of 8 people in Ireland were poor).</a:t>
            </a:r>
          </a:p>
          <a:p>
            <a:r>
              <a:rPr lang="en-US" dirty="0" smtClean="0"/>
              <a:t>Most land was owned by British Protestant landlords who did not even live in Ireland.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landlords</a:t>
            </a:r>
          </a:p>
          <a:p>
            <a:r>
              <a:rPr lang="en-US" dirty="0" smtClean="0"/>
              <a:t>Irish tenant farmers</a:t>
            </a:r>
          </a:p>
          <a:p>
            <a:r>
              <a:rPr lang="en-US" dirty="0" smtClean="0"/>
              <a:t>The Anglican Church</a:t>
            </a:r>
          </a:p>
          <a:p>
            <a:r>
              <a:rPr lang="en-US" dirty="0" smtClean="0"/>
              <a:t>The British government</a:t>
            </a:r>
          </a:p>
          <a:p>
            <a:r>
              <a:rPr lang="en-US" dirty="0" smtClean="0"/>
              <a:t>Political Economy of Colonial Capitalism</a:t>
            </a:r>
          </a:p>
          <a:p>
            <a:pPr lvl="1"/>
            <a:r>
              <a:rPr lang="en-US" dirty="0" smtClean="0"/>
              <a:t>Not a specific group of people, but rather a system of ownership, production, and distribution.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Guilt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8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your indictment, the charges against you, and your possible defenses.</a:t>
            </a:r>
          </a:p>
          <a:p>
            <a:r>
              <a:rPr lang="en-US" dirty="0" smtClean="0"/>
              <a:t>Create a defense for your group’s indictment.</a:t>
            </a:r>
          </a:p>
          <a:p>
            <a:pPr lvl="1"/>
            <a:r>
              <a:rPr lang="en-US" dirty="0" smtClean="0"/>
              <a:t>You can plead guilty, but have to accuse at least one other group. </a:t>
            </a:r>
          </a:p>
          <a:p>
            <a:pPr lvl="1"/>
            <a:r>
              <a:rPr lang="en-US" dirty="0" smtClean="0"/>
              <a:t>You can plead not guilty- but you have to accuse at least one other group.</a:t>
            </a:r>
          </a:p>
          <a:p>
            <a:pPr lvl="1"/>
            <a:r>
              <a:rPr lang="en-US" dirty="0" smtClean="0"/>
              <a:t>You must list evidence for your accusations and your defense.</a:t>
            </a:r>
          </a:p>
          <a:p>
            <a:r>
              <a:rPr lang="en-US" dirty="0" smtClean="0"/>
              <a:t>Jury Members:</a:t>
            </a:r>
          </a:p>
          <a:p>
            <a:pPr lvl="1"/>
            <a:r>
              <a:rPr lang="en-US" dirty="0" smtClean="0"/>
              <a:t>Read all roles for defendant groups, and prepare 3 questions for each of the defendant groups.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Neither the </a:t>
            </a:r>
            <a:r>
              <a:rPr lang="en-US" i="1" dirty="0" smtClean="0"/>
              <a:t>potato</a:t>
            </a:r>
            <a:r>
              <a:rPr lang="en-US" dirty="0" smtClean="0"/>
              <a:t> nor </a:t>
            </a:r>
            <a:r>
              <a:rPr lang="en-US" i="1" dirty="0" smtClean="0"/>
              <a:t>nature</a:t>
            </a:r>
            <a:r>
              <a:rPr lang="en-US" dirty="0" smtClean="0"/>
              <a:t> are guilty.</a:t>
            </a:r>
          </a:p>
          <a:p>
            <a:r>
              <a:rPr lang="en-US" dirty="0" smtClean="0"/>
              <a:t>Who holds a society’s wealth and power?</a:t>
            </a:r>
          </a:p>
          <a:p>
            <a:r>
              <a:rPr lang="en-US" dirty="0" smtClean="0"/>
              <a:t>What determines how resources are used?</a:t>
            </a:r>
          </a:p>
          <a:p>
            <a:r>
              <a:rPr lang="en-US" dirty="0" smtClean="0"/>
              <a:t>What human-created institutions are and behaviors are at the root of all suffering?</a:t>
            </a:r>
          </a:p>
          <a:p>
            <a:r>
              <a:rPr lang="en-US" dirty="0" smtClean="0"/>
              <a:t>Do we all share a “national interest”, or are we more </a:t>
            </a:r>
            <a:r>
              <a:rPr lang="en-US" b="1" u="sng" dirty="0" smtClean="0"/>
              <a:t>stratified</a:t>
            </a:r>
            <a:r>
              <a:rPr lang="en-US" dirty="0" smtClean="0"/>
              <a:t> by things like race, class, gender, and/or immigration status?</a:t>
            </a:r>
          </a:p>
          <a:p>
            <a:pPr lvl="1"/>
            <a:r>
              <a:rPr lang="en-US" dirty="0" smtClean="0"/>
              <a:t>Remember that just like in Ireland 160 years ago, hunger is still rampant today- and it is not due to scarcity!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7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463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Hunger on Trial:  The Irish Potato Famine</vt:lpstr>
      <vt:lpstr>Irish Potato Famine</vt:lpstr>
      <vt:lpstr>Hunger and Famine</vt:lpstr>
      <vt:lpstr>The Irish</vt:lpstr>
      <vt:lpstr>The Irish</vt:lpstr>
      <vt:lpstr>Hunger Guilt</vt:lpstr>
      <vt:lpstr>Your Task:</vt:lpstr>
      <vt:lpstr>Reflection: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Hunger on Trial:  The Irish Potato Famine</dc:title>
  <dc:creator>Paula Dillon</dc:creator>
  <cp:lastModifiedBy>Paula Dillon</cp:lastModifiedBy>
  <cp:revision>3</cp:revision>
  <dcterms:created xsi:type="dcterms:W3CDTF">2019-01-17T22:49:25Z</dcterms:created>
  <dcterms:modified xsi:type="dcterms:W3CDTF">2019-01-17T23:13:06Z</dcterms:modified>
</cp:coreProperties>
</file>