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58" r:id="rId6"/>
    <p:sldId id="263" r:id="rId7"/>
    <p:sldId id="259" r:id="rId8"/>
    <p:sldId id="260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7650-A21E-4A19-9019-30BB7DA5151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E9B3-E618-4E39-A934-36ED1E8A5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1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7650-A21E-4A19-9019-30BB7DA5151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E9B3-E618-4E39-A934-36ED1E8A5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7650-A21E-4A19-9019-30BB7DA5151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E9B3-E618-4E39-A934-36ED1E8A5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0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7650-A21E-4A19-9019-30BB7DA5151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E9B3-E618-4E39-A934-36ED1E8A5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2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7650-A21E-4A19-9019-30BB7DA5151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E9B3-E618-4E39-A934-36ED1E8A5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1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7650-A21E-4A19-9019-30BB7DA5151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E9B3-E618-4E39-A934-36ED1E8A5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5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7650-A21E-4A19-9019-30BB7DA5151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E9B3-E618-4E39-A934-36ED1E8A5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2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7650-A21E-4A19-9019-30BB7DA5151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E9B3-E618-4E39-A934-36ED1E8A5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7650-A21E-4A19-9019-30BB7DA5151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E9B3-E618-4E39-A934-36ED1E8A5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2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7650-A21E-4A19-9019-30BB7DA5151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E9B3-E618-4E39-A934-36ED1E8A5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3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7650-A21E-4A19-9019-30BB7DA5151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E9B3-E618-4E39-A934-36ED1E8A5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3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C7650-A21E-4A19-9019-30BB7DA5151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EE9B3-E618-4E39-A934-36ED1E8A5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Labor Unions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3 Section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Struggle to Organize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Haymarket Riot- 1886</a:t>
            </a:r>
          </a:p>
          <a:p>
            <a:pPr lvl="1"/>
            <a:r>
              <a:rPr lang="en-US" dirty="0" smtClean="0"/>
              <a:t>Strike on May 1 for an 8 hour work day in Chicago.</a:t>
            </a:r>
          </a:p>
          <a:p>
            <a:pPr lvl="1"/>
            <a:r>
              <a:rPr lang="en-US" dirty="0" smtClean="0"/>
              <a:t>Led to police-involved shooting and a bombing; 10 police were killed.</a:t>
            </a:r>
          </a:p>
          <a:p>
            <a:pPr lvl="1"/>
            <a:r>
              <a:rPr lang="en-US" dirty="0" smtClean="0"/>
              <a:t>8 arrested, 4 executed, including one </a:t>
            </a:r>
            <a:r>
              <a:rPr lang="en-US" dirty="0" smtClean="0"/>
              <a:t>member of the Knights </a:t>
            </a:r>
            <a:r>
              <a:rPr lang="en-US" dirty="0" smtClean="0"/>
              <a:t>of </a:t>
            </a:r>
            <a:r>
              <a:rPr lang="en-US" dirty="0" smtClean="0"/>
              <a:t>Labor.</a:t>
            </a:r>
            <a:endParaRPr lang="en-US" dirty="0" smtClean="0"/>
          </a:p>
          <a:p>
            <a:pPr lvl="1"/>
            <a:r>
              <a:rPr lang="en-US" dirty="0" smtClean="0"/>
              <a:t>Led to increased perception that unions were dangerous.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05799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6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Homestead and Pullman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1892: Steel mill in Homestead, Pennsylvania, owned by Carnegie and managed by his partner Henry Frick.</a:t>
            </a:r>
          </a:p>
          <a:p>
            <a:pPr lvl="1"/>
            <a:r>
              <a:rPr lang="en-US" dirty="0" smtClean="0"/>
              <a:t>Wages cut 20%, and he locked out employees.</a:t>
            </a:r>
          </a:p>
          <a:p>
            <a:pPr lvl="1"/>
            <a:r>
              <a:rPr lang="en-US" dirty="0" smtClean="0"/>
              <a:t>Hired Pinkerton Detective Agency to hire scabs.</a:t>
            </a:r>
          </a:p>
          <a:p>
            <a:pPr lvl="1"/>
            <a:r>
              <a:rPr lang="en-US" dirty="0" smtClean="0"/>
              <a:t>A 14 hour fight with striking workers led to several dead and injured; the strike ended. </a:t>
            </a:r>
          </a:p>
          <a:p>
            <a:r>
              <a:rPr lang="en-US" dirty="0" smtClean="0"/>
              <a:t>1894: Pullman Palace Car Company</a:t>
            </a:r>
          </a:p>
          <a:p>
            <a:pPr lvl="1"/>
            <a:r>
              <a:rPr lang="en-US" dirty="0" smtClean="0"/>
              <a:t>In the company town of Pullman, wages were cut, but not rents.</a:t>
            </a:r>
          </a:p>
          <a:p>
            <a:pPr lvl="1"/>
            <a:r>
              <a:rPr lang="en-US" dirty="0" smtClean="0"/>
              <a:t>American Railway Union workers refused to handle Pullman cars;  once again federal troops were called in.</a:t>
            </a:r>
          </a:p>
          <a:p>
            <a:pPr lvl="1"/>
            <a:r>
              <a:rPr lang="en-US" dirty="0" smtClean="0"/>
              <a:t>Supreme Court injunction to halt boycott gave managers the advantage against unions again.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5815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4864"/>
            <a:ext cx="4953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6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5105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95600"/>
            <a:ext cx="47910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81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true cost of “Laissez-Faire”?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Horrible working conditions in industrial America.</a:t>
            </a:r>
          </a:p>
          <a:p>
            <a:r>
              <a:rPr lang="en-US" dirty="0" smtClean="0"/>
              <a:t>Despite the massive gap between the rich and poor, the standard of living still rose 50% between 1860 and 1890 (mainly due to the growing middle class).</a:t>
            </a:r>
          </a:p>
          <a:p>
            <a:r>
              <a:rPr lang="en-US" dirty="0" smtClean="0"/>
              <a:t>In 1900, the average worker made $0.22/hour, 59 hours a week. </a:t>
            </a:r>
          </a:p>
          <a:p>
            <a:pPr lvl="1"/>
            <a:r>
              <a:rPr lang="en-US" dirty="0" smtClean="0"/>
              <a:t>($623 a year with no vacations, 12 hours a 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77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86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Deflation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rise in the value of money: 1865-1897</a:t>
            </a:r>
          </a:p>
          <a:p>
            <a:r>
              <a:rPr lang="en-US" dirty="0" smtClean="0"/>
              <a:t>Less money in circulation due to U.S. adherence to the “</a:t>
            </a:r>
            <a:r>
              <a:rPr lang="en-US" u="sng" dirty="0" smtClean="0"/>
              <a:t>gold standard</a:t>
            </a:r>
            <a:r>
              <a:rPr lang="en-US" dirty="0" smtClean="0"/>
              <a:t>”*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good for banks and railroads, but bad for farmers, because </a:t>
            </a:r>
            <a:r>
              <a:rPr lang="en-US" i="1" dirty="0" smtClean="0"/>
              <a:t>deflation causes prices to drop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Deflation also causes workers’ wages to be cut.</a:t>
            </a:r>
          </a:p>
          <a:p>
            <a:pPr lvl="1"/>
            <a:r>
              <a:rPr lang="en-US" dirty="0" smtClean="0"/>
              <a:t>Workers start to organize to protect their rights and wages.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26384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2171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59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620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558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Craft workers (highly skilled, better pay)</a:t>
            </a:r>
          </a:p>
          <a:p>
            <a:pPr lvl="1"/>
            <a:r>
              <a:rPr lang="en-US" dirty="0" smtClean="0"/>
              <a:t>Formed trade unions to protect themselves against “big industry”.</a:t>
            </a:r>
          </a:p>
          <a:p>
            <a:r>
              <a:rPr lang="en-US" dirty="0" smtClean="0"/>
              <a:t>Common laborers (unskilled, lower pay)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7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Opposition to 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Employers saw unions as a conspiracy to destroy property rights.</a:t>
            </a:r>
          </a:p>
          <a:p>
            <a:r>
              <a:rPr lang="en-US" dirty="0" smtClean="0"/>
              <a:t>Blacklists and lockouts were used against workers.</a:t>
            </a:r>
          </a:p>
          <a:p>
            <a:r>
              <a:rPr lang="en-US" dirty="0" smtClean="0"/>
              <a:t>In case of strike, companies brought in strikebreakers, or “scabs”.</a:t>
            </a:r>
          </a:p>
          <a:p>
            <a:r>
              <a:rPr lang="en-US" dirty="0" smtClean="0"/>
              <a:t>Union-busting was successful, because there were no laws to protect workers.</a:t>
            </a:r>
          </a:p>
          <a:p>
            <a:r>
              <a:rPr lang="en-US" dirty="0" smtClean="0"/>
              <a:t>Courts and government sided with big business.</a:t>
            </a:r>
          </a:p>
          <a:p>
            <a:r>
              <a:rPr lang="en-US" dirty="0" smtClean="0"/>
              <a:t>Unions were seen as “un-American” and dangerous due to association with European socialism, and clashes with police and army during protests. </a:t>
            </a:r>
          </a:p>
        </p:txBody>
      </p:sp>
    </p:spTree>
    <p:extLst>
      <p:ext uri="{BB962C8B-B14F-4D97-AF65-F5344CB8AC3E}">
        <p14:creationId xmlns:p14="http://schemas.microsoft.com/office/powerpoint/2010/main" val="223505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Struggle to Organize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Great Railroad Strike- 1877.</a:t>
            </a:r>
          </a:p>
          <a:p>
            <a:pPr lvl="1"/>
            <a:r>
              <a:rPr lang="en-US" dirty="0" smtClean="0"/>
              <a:t>After third wage cut, railroad workers went on strike </a:t>
            </a:r>
            <a:r>
              <a:rPr lang="en-US" dirty="0" smtClean="0">
                <a:sym typeface="Wingdings" panose="05000000000000000000" pitchFamily="2" charset="2"/>
              </a:rPr>
              <a:t>12 days of bloody fighting, federal troops sent in.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100 dead, $10 million in damages.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Led to perception that organized workers were dangerous.</a:t>
            </a:r>
            <a:endParaRPr lang="en-US" dirty="0" smtClean="0"/>
          </a:p>
          <a:p>
            <a:r>
              <a:rPr lang="en-US" dirty="0" smtClean="0"/>
              <a:t>The Knights of Labor- </a:t>
            </a:r>
            <a:r>
              <a:rPr lang="en-US" dirty="0" err="1" smtClean="0"/>
              <a:t>est</a:t>
            </a:r>
            <a:r>
              <a:rPr lang="en-US" dirty="0" smtClean="0"/>
              <a:t> 1869</a:t>
            </a:r>
          </a:p>
          <a:p>
            <a:pPr lvl="1"/>
            <a:r>
              <a:rPr lang="en-US" dirty="0" smtClean="0"/>
              <a:t>Opposed strikes in favor of boycotts and arbitration. </a:t>
            </a:r>
          </a:p>
          <a:p>
            <a:pPr lvl="1"/>
            <a:r>
              <a:rPr lang="en-US" dirty="0" smtClean="0"/>
              <a:t>Welcomed women and African-Americans</a:t>
            </a:r>
          </a:p>
          <a:p>
            <a:pPr lvl="1"/>
            <a:r>
              <a:rPr lang="en-US" dirty="0" smtClean="0"/>
              <a:t>Called for end to child labor.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9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503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Labor Unions</vt:lpstr>
      <vt:lpstr>PowerPoint Presentation</vt:lpstr>
      <vt:lpstr>The true cost of “Laissez-Faire”?</vt:lpstr>
      <vt:lpstr>PowerPoint Presentation</vt:lpstr>
      <vt:lpstr>Deflation</vt:lpstr>
      <vt:lpstr>PowerPoint Presentation</vt:lpstr>
      <vt:lpstr>Early Unions</vt:lpstr>
      <vt:lpstr>Opposition to Unions</vt:lpstr>
      <vt:lpstr>The Struggle to Organize</vt:lpstr>
      <vt:lpstr>The Struggle to Organize</vt:lpstr>
      <vt:lpstr>PowerPoint Presentation</vt:lpstr>
      <vt:lpstr>Homestead and Pullman</vt:lpstr>
      <vt:lpstr>PowerPoint Presentation</vt:lpstr>
    </vt:vector>
  </TitlesOfParts>
  <Company>MDUSD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 Unions</dc:title>
  <dc:creator>Paula Dillon</dc:creator>
  <cp:lastModifiedBy>Paula Dillon</cp:lastModifiedBy>
  <cp:revision>10</cp:revision>
  <dcterms:created xsi:type="dcterms:W3CDTF">2016-12-13T06:01:49Z</dcterms:created>
  <dcterms:modified xsi:type="dcterms:W3CDTF">2016-12-14T08:54:19Z</dcterms:modified>
</cp:coreProperties>
</file>