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75CCB0-058E-4004-A9F1-B57E6A8D37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8D2AE3-3D52-48C9-B886-DB235276EFB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CCB0-058E-4004-A9F1-B57E6A8D37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2AE3-3D52-48C9-B886-DB235276EFB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CCB0-058E-4004-A9F1-B57E6A8D37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2AE3-3D52-48C9-B886-DB235276EFB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CCB0-058E-4004-A9F1-B57E6A8D37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2AE3-3D52-48C9-B886-DB235276EFB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CCB0-058E-4004-A9F1-B57E6A8D37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2AE3-3D52-48C9-B886-DB235276EFB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CCB0-058E-4004-A9F1-B57E6A8D37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2AE3-3D52-48C9-B886-DB235276EFB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CCB0-058E-4004-A9F1-B57E6A8D37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2AE3-3D52-48C9-B886-DB235276EFBA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CCB0-058E-4004-A9F1-B57E6A8D37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2AE3-3D52-48C9-B886-DB235276EFB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CCB0-058E-4004-A9F1-B57E6A8D37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2AE3-3D52-48C9-B886-DB235276E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CCB0-058E-4004-A9F1-B57E6A8D37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2AE3-3D52-48C9-B886-DB235276E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CCB0-058E-4004-A9F1-B57E6A8D37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2AE3-3D52-48C9-B886-DB235276E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975CCB0-058E-4004-A9F1-B57E6A8D37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58D2AE3-3D52-48C9-B886-DB235276EF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Populism and Politics in the Gilded Age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31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52400"/>
            <a:ext cx="5257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92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though it failed, it showed there are two Americas: Urban and Rural.</a:t>
            </a:r>
          </a:p>
          <a:p>
            <a:r>
              <a:rPr lang="en-US" dirty="0" smtClean="0"/>
              <a:t>Their ideas were eventually adopted (except for silver coinage). People power works- but sometimes slowly.</a:t>
            </a:r>
          </a:p>
          <a:p>
            <a:r>
              <a:rPr lang="en-US" dirty="0" smtClean="0"/>
              <a:t>It makes a comeback every now and then: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Why does Populism matter?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4724400"/>
            <a:ext cx="3429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31623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7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Wizard of Oz and Populism</a:t>
            </a:r>
            <a:endParaRPr lang="en-US" sz="44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77239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894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04853"/>
          </a:xfrm>
        </p:spPr>
        <p:txBody>
          <a:bodyPr numCol="2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Bankers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Washington D.C.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Middle Class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Industry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Nature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William Jennings Bryan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The Gold Standard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Change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Farmers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Silver coinage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Americans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Politicians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Northern businesses/unions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6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48347"/>
            <a:ext cx="8077199" cy="3877815"/>
          </a:xfrm>
        </p:spPr>
        <p:txBody>
          <a:bodyPr/>
          <a:lstStyle/>
          <a:p>
            <a:r>
              <a:rPr lang="en-US" dirty="0" smtClean="0"/>
              <a:t>The “spoils system” grew unpopular after the Civil War.</a:t>
            </a:r>
          </a:p>
          <a:p>
            <a:pPr lvl="1"/>
            <a:r>
              <a:rPr lang="en-US" dirty="0" smtClean="0"/>
              <a:t>Giving people jobs for their loyalty allows dishonesty and incompetence.</a:t>
            </a:r>
          </a:p>
          <a:p>
            <a:pPr lvl="1"/>
            <a:r>
              <a:rPr lang="en-US" dirty="0" smtClean="0"/>
              <a:t>Giving people jobs based on merit leads to competition for jobs for people with more knowledge and skills.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Service Reforms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8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81053"/>
          </a:xfrm>
        </p:spPr>
        <p:txBody>
          <a:bodyPr/>
          <a:lstStyle/>
          <a:p>
            <a:r>
              <a:rPr lang="en-US" dirty="0" smtClean="0"/>
              <a:t>By the 1880s, people were distrustful of the government, corporations and banks. </a:t>
            </a:r>
          </a:p>
          <a:p>
            <a:pPr lvl="1"/>
            <a:r>
              <a:rPr lang="en-US" dirty="0" smtClean="0"/>
              <a:t>Especially farmers and small businesses.</a:t>
            </a:r>
          </a:p>
          <a:p>
            <a:pPr lvl="1"/>
            <a:r>
              <a:rPr lang="en-US" dirty="0" smtClean="0"/>
              <a:t>Wanted the government to regulate business and railroad rates more.</a:t>
            </a:r>
          </a:p>
          <a:p>
            <a:pPr lvl="1"/>
            <a:r>
              <a:rPr lang="en-US" dirty="0" smtClean="0"/>
              <a:t>They felt the government was not looking out for their interests- only for big business.</a:t>
            </a:r>
          </a:p>
          <a:p>
            <a:r>
              <a:rPr lang="en-US" dirty="0" smtClean="0"/>
              <a:t>Tariffs: Taxes on imports.</a:t>
            </a:r>
          </a:p>
          <a:p>
            <a:pPr lvl="1"/>
            <a:r>
              <a:rPr lang="en-US" dirty="0" smtClean="0"/>
              <a:t>Democrats are against them, because it raises prices, making it difficult to export their crops. </a:t>
            </a:r>
          </a:p>
          <a:p>
            <a:pPr lvl="1"/>
            <a:r>
              <a:rPr lang="en-US" dirty="0" smtClean="0"/>
              <a:t>Most Democrats were southern and/or rural.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Policy Debate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4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1888 Election:</a:t>
            </a:r>
          </a:p>
          <a:p>
            <a:pPr lvl="1"/>
            <a:r>
              <a:rPr lang="en-US" u="sng" dirty="0" smtClean="0"/>
              <a:t>Benjamin Harrison </a:t>
            </a:r>
            <a:r>
              <a:rPr lang="en-US" dirty="0" smtClean="0"/>
              <a:t>(R)- supported by </a:t>
            </a:r>
            <a:r>
              <a:rPr lang="en-US" b="1" i="1" dirty="0" smtClean="0"/>
              <a:t>industrialists</a:t>
            </a:r>
            <a:r>
              <a:rPr lang="en-US" dirty="0" smtClean="0"/>
              <a:t> who favored high import tariffs. (why?)</a:t>
            </a:r>
          </a:p>
          <a:p>
            <a:pPr lvl="1"/>
            <a:r>
              <a:rPr lang="en-US" u="sng" dirty="0" smtClean="0"/>
              <a:t>Grover Cleveland </a:t>
            </a:r>
            <a:r>
              <a:rPr lang="en-US" dirty="0" smtClean="0"/>
              <a:t>(D)- campaigned against high tariffs, but was known to be “moderate”.</a:t>
            </a:r>
          </a:p>
          <a:p>
            <a:pPr lvl="1"/>
            <a:r>
              <a:rPr lang="en-US" dirty="0" smtClean="0"/>
              <a:t>Harrison lost the popular vote, but won the electoral vote. (Sound familiar?)</a:t>
            </a:r>
          </a:p>
          <a:p>
            <a:pPr lvl="1"/>
            <a:r>
              <a:rPr lang="en-US" dirty="0" smtClean="0"/>
              <a:t>Later, a bill was passed that cut taxes and tariffs, but raised </a:t>
            </a:r>
            <a:r>
              <a:rPr lang="en-US" i="1" dirty="0" smtClean="0"/>
              <a:t>prices on all goods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It was expensive to be poor!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Policy Debate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0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Populism: Political movement popular with farmers in the 1890s.</a:t>
            </a:r>
          </a:p>
          <a:p>
            <a:pPr lvl="1"/>
            <a:r>
              <a:rPr lang="en-US" dirty="0" smtClean="0"/>
              <a:t>Wanted free coinage of silver (did not want to rely only on gold).</a:t>
            </a:r>
          </a:p>
          <a:p>
            <a:pPr lvl="1"/>
            <a:r>
              <a:rPr lang="en-US" dirty="0" smtClean="0"/>
              <a:t>Pass laws to protect farmers and grant more loans.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Unrest in Rural America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190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28653"/>
          </a:xfrm>
        </p:spPr>
        <p:txBody>
          <a:bodyPr/>
          <a:lstStyle/>
          <a:p>
            <a:r>
              <a:rPr lang="en-US" dirty="0" smtClean="0"/>
              <a:t>Farmers thought changing currency would help.</a:t>
            </a:r>
          </a:p>
          <a:p>
            <a:r>
              <a:rPr lang="en-US" dirty="0" smtClean="0"/>
              <a:t>Greenbacks were printed during the Civil War- paper money “fiat currency”- based on faith.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Led to inflation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 Inflation raises prices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3 currencies after Civil War: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Greenbacks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Gold and silver coins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Government bonds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Money 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2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control inflation, government paid off bonds, stopped greenback printing, and stopped minting silver coins.</a:t>
            </a:r>
          </a:p>
          <a:p>
            <a:r>
              <a:rPr lang="en-US" dirty="0" smtClean="0"/>
              <a:t>That left the U.S. with just gold.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Led to deflation.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Bad for farmers, because prices dropped so low, they had to borrow money for seed and supplies.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But interest and mortgage rates went up too, because there was less $$ in circulation.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Money 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0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572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Grange and The Farmers’ Alliance</a:t>
            </a:r>
          </a:p>
          <a:p>
            <a:pPr lvl="1"/>
            <a:r>
              <a:rPr lang="en-US" dirty="0" smtClean="0"/>
              <a:t>Failed- too small (compared to banks) to succeed.</a:t>
            </a:r>
          </a:p>
          <a:p>
            <a:r>
              <a:rPr lang="en-US" dirty="0" smtClean="0"/>
              <a:t>Became distrustful of Democrats too.</a:t>
            </a:r>
          </a:p>
          <a:p>
            <a:r>
              <a:rPr lang="en-US" dirty="0" smtClean="0"/>
              <a:t>Formed “The People’s Party” and held a convention in 1892. Their platform:</a:t>
            </a:r>
          </a:p>
          <a:p>
            <a:pPr lvl="1"/>
            <a:r>
              <a:rPr lang="en-US" dirty="0" smtClean="0"/>
              <a:t>Silver coinage</a:t>
            </a:r>
          </a:p>
          <a:p>
            <a:pPr lvl="1"/>
            <a:r>
              <a:rPr lang="en-US" dirty="0" smtClean="0"/>
              <a:t>Gov. ownership of railroads</a:t>
            </a:r>
          </a:p>
          <a:p>
            <a:pPr lvl="1"/>
            <a:r>
              <a:rPr lang="en-US" dirty="0" smtClean="0"/>
              <a:t>Graduate income tax</a:t>
            </a:r>
          </a:p>
          <a:p>
            <a:pPr lvl="1"/>
            <a:r>
              <a:rPr lang="en-US" dirty="0" smtClean="0"/>
              <a:t>Supported unions’ 8 hour work day</a:t>
            </a:r>
          </a:p>
          <a:p>
            <a:pPr lvl="1"/>
            <a:r>
              <a:rPr lang="en-US" dirty="0" smtClean="0"/>
              <a:t>Immigration restrictions</a:t>
            </a:r>
          </a:p>
          <a:p>
            <a:r>
              <a:rPr lang="en-US" dirty="0" smtClean="0"/>
              <a:t>Grover Cleveland (D) won election of 1892.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Farmers Organize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4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0485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People’s Party was back- and they focused on silver coinage.</a:t>
            </a:r>
          </a:p>
          <a:p>
            <a:r>
              <a:rPr lang="en-US" dirty="0" smtClean="0"/>
              <a:t>Knew Republicans would support a gold standard.</a:t>
            </a:r>
          </a:p>
          <a:p>
            <a:r>
              <a:rPr lang="en-US" dirty="0" smtClean="0"/>
              <a:t>But at the Democratic National Convention, William Jennings Bryan (D), gave his famous “Cross of Gold” speech and was chosen as Democratic nominee.</a:t>
            </a:r>
          </a:p>
          <a:p>
            <a:r>
              <a:rPr lang="en-US" dirty="0" smtClean="0"/>
              <a:t>Populists had to make a choice- support the Democrats’ Bryan (who was pro-silver) or run their own nominee.</a:t>
            </a:r>
          </a:p>
          <a:p>
            <a:pPr lvl="1"/>
            <a:r>
              <a:rPr lang="en-US" dirty="0" smtClean="0"/>
              <a:t>They backed Bryan. And he lost.</a:t>
            </a:r>
          </a:p>
          <a:p>
            <a:pPr lvl="1"/>
            <a:r>
              <a:rPr lang="en-US" dirty="0" smtClean="0"/>
              <a:t>William McKinley- Republican- won in 1896.</a:t>
            </a:r>
          </a:p>
          <a:p>
            <a:pPr lvl="1"/>
            <a:r>
              <a:rPr lang="en-US" dirty="0" smtClean="0"/>
              <a:t>He had the urban vote.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94</TotalTime>
  <Words>623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Hardcover</vt:lpstr>
      <vt:lpstr>Populism and Politics in the Gilded Age</vt:lpstr>
      <vt:lpstr>Civil Service Reforms</vt:lpstr>
      <vt:lpstr>Economic Policy Debate</vt:lpstr>
      <vt:lpstr>Economic Policy Debate</vt:lpstr>
      <vt:lpstr>Unrest in Rural America</vt:lpstr>
      <vt:lpstr>The Money Supply</vt:lpstr>
      <vt:lpstr>The Money Supply</vt:lpstr>
      <vt:lpstr>Farmers Organize</vt:lpstr>
      <vt:lpstr>Election of 1896</vt:lpstr>
      <vt:lpstr>PowerPoint Presentation</vt:lpstr>
      <vt:lpstr>Why does Populism matter?</vt:lpstr>
      <vt:lpstr>The Wizard of Oz and Populism</vt:lpstr>
      <vt:lpstr>Word Bank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Dillon</dc:creator>
  <cp:lastModifiedBy>Paula Dillon</cp:lastModifiedBy>
  <cp:revision>10</cp:revision>
  <dcterms:created xsi:type="dcterms:W3CDTF">2017-01-12T07:52:32Z</dcterms:created>
  <dcterms:modified xsi:type="dcterms:W3CDTF">2017-01-13T05:10:58Z</dcterms:modified>
</cp:coreProperties>
</file>