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0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BA1-2E38-4562-BA2B-E4DEBAE756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50C0-171A-499C-A753-9B2CFC27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does it take to rebuild a nation after a devastating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84582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955268"/>
            <a:ext cx="479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Nast’s </a:t>
            </a:r>
            <a:r>
              <a:rPr lang="en-US" i="1" dirty="0" smtClean="0"/>
              <a:t>The Union Christmas Dinner</a:t>
            </a:r>
            <a:r>
              <a:rPr lang="en-US" dirty="0" smtClean="0"/>
              <a:t>, 1864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229989"/>
            <a:ext cx="518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Plantation Freedmen’s Bureau School (c. 1868)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0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818909"/>
            <a:ext cx="45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Carolina’ Government Carpenter’s 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2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2672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6031468"/>
            <a:ext cx="378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Political Cartoon: </a:t>
            </a:r>
            <a:r>
              <a:rPr lang="en-US" i="1" dirty="0" smtClean="0"/>
              <a:t>The First Vote </a:t>
            </a:r>
            <a:r>
              <a:rPr lang="en-US" dirty="0" smtClean="0"/>
              <a:t>(1867)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714999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146861"/>
            <a:ext cx="429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Nast’s “Worse Than Slavery” (1874)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1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24800" cy="54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5987534"/>
            <a:ext cx="367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Dresden, Germany after 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8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467600" cy="53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599" y="6146861"/>
            <a:ext cx="199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Aleppo, Syria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391400" cy="51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684921"/>
            <a:ext cx="36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Atlanta after Sherman’s March,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5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fred murphy ex 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6" y="228600"/>
            <a:ext cx="8382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220876"/>
            <a:ext cx="267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Alfred Murphy, an ex-slave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0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struction of the dep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46860"/>
            <a:ext cx="820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Destruction of the Depots, Public Buildings, and Manufactories at Atlanta, Georgia, Nov 15, 1864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The Fourteenth and Twentieth Corps Moving Out of Atlanta, Nov 15, 1864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1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57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165272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Ruins of Atlanta, GA, 1864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4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509" y="5879068"/>
            <a:ext cx="582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Negro Laborers at Alexandria Near Coal Wharf, c. 1860-1865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9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1"/>
            <a:ext cx="8305800" cy="56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799" y="5987534"/>
            <a:ext cx="669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Painting: </a:t>
            </a:r>
            <a:r>
              <a:rPr lang="en-US" i="1" dirty="0" smtClean="0"/>
              <a:t>Sherman’s March to the Sea</a:t>
            </a:r>
            <a:r>
              <a:rPr lang="en-US" dirty="0" smtClean="0"/>
              <a:t>, by Alexander Hay Ritchie, 1868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1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145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Paula Dillon</dc:creator>
  <cp:lastModifiedBy>Paula Dillon</cp:lastModifiedBy>
  <cp:revision>8</cp:revision>
  <cp:lastPrinted>2016-10-25T06:31:10Z</cp:lastPrinted>
  <dcterms:created xsi:type="dcterms:W3CDTF">2016-10-24T18:01:35Z</dcterms:created>
  <dcterms:modified xsi:type="dcterms:W3CDTF">2017-10-19T16:27:54Z</dcterms:modified>
</cp:coreProperties>
</file>