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AA3D-FDA8-494D-8C9E-1483AE5425E0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C346-6791-4AE1-A3DF-44B825B6C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14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AA3D-FDA8-494D-8C9E-1483AE5425E0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C346-6791-4AE1-A3DF-44B825B6C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59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AA3D-FDA8-494D-8C9E-1483AE5425E0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C346-6791-4AE1-A3DF-44B825B6C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6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AA3D-FDA8-494D-8C9E-1483AE5425E0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C346-6791-4AE1-A3DF-44B825B6C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AA3D-FDA8-494D-8C9E-1483AE5425E0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C346-6791-4AE1-A3DF-44B825B6C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3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AA3D-FDA8-494D-8C9E-1483AE5425E0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C346-6791-4AE1-A3DF-44B825B6C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7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AA3D-FDA8-494D-8C9E-1483AE5425E0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C346-6791-4AE1-A3DF-44B825B6C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61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AA3D-FDA8-494D-8C9E-1483AE5425E0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C346-6791-4AE1-A3DF-44B825B6C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9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AA3D-FDA8-494D-8C9E-1483AE5425E0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C346-6791-4AE1-A3DF-44B825B6C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2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AA3D-FDA8-494D-8C9E-1483AE5425E0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C346-6791-4AE1-A3DF-44B825B6C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08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AA3D-FDA8-494D-8C9E-1483AE5425E0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C346-6791-4AE1-A3DF-44B825B6C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2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BAA3D-FDA8-494D-8C9E-1483AE5425E0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6C346-6791-4AE1-A3DF-44B825B6C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2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Religious Wars of Europe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Mind 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045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 smtClean="0"/>
              <a:t>With your group, create a diagram that </a:t>
            </a:r>
            <a:r>
              <a:rPr lang="en-US" b="1" i="1" dirty="0" smtClean="0"/>
              <a:t>creates links </a:t>
            </a:r>
            <a:r>
              <a:rPr lang="en-US" dirty="0" smtClean="0"/>
              <a:t>demonstrating the course of various religious wars, including terms, people, religions, and countries. </a:t>
            </a:r>
          </a:p>
          <a:p>
            <a:pPr lvl="1"/>
            <a:r>
              <a:rPr lang="en-US" dirty="0" smtClean="0"/>
              <a:t>Links can/should include:</a:t>
            </a:r>
          </a:p>
          <a:p>
            <a:pPr lvl="2"/>
            <a:r>
              <a:rPr lang="en-US" dirty="0" smtClean="0"/>
              <a:t>Marriages</a:t>
            </a:r>
          </a:p>
          <a:p>
            <a:pPr lvl="2"/>
            <a:r>
              <a:rPr lang="en-US" dirty="0" smtClean="0"/>
              <a:t>Wars</a:t>
            </a:r>
          </a:p>
          <a:p>
            <a:pPr lvl="2"/>
            <a:r>
              <a:rPr lang="en-US" dirty="0" smtClean="0"/>
              <a:t>Religion</a:t>
            </a:r>
          </a:p>
          <a:p>
            <a:pPr lvl="2"/>
            <a:r>
              <a:rPr lang="en-US" dirty="0" smtClean="0"/>
              <a:t>Deaths</a:t>
            </a:r>
          </a:p>
          <a:p>
            <a:pPr lvl="2"/>
            <a:r>
              <a:rPr lang="en-US" dirty="0" smtClean="0"/>
              <a:t>Alliances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7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Terms to include (but not limited to):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91200"/>
          </a:xfrm>
        </p:spPr>
        <p:txBody>
          <a:bodyPr numCol="2">
            <a:noAutofit/>
          </a:bodyPr>
          <a:lstStyle/>
          <a:p>
            <a:r>
              <a:rPr lang="en-US" sz="2000" b="1" dirty="0" smtClean="0"/>
              <a:t>France</a:t>
            </a:r>
          </a:p>
          <a:p>
            <a:r>
              <a:rPr lang="en-US" sz="2000" b="1" dirty="0" smtClean="0"/>
              <a:t>Spain</a:t>
            </a:r>
          </a:p>
          <a:p>
            <a:r>
              <a:rPr lang="en-US" sz="2000" b="1" dirty="0" smtClean="0"/>
              <a:t>Netherlands</a:t>
            </a:r>
          </a:p>
          <a:p>
            <a:r>
              <a:rPr lang="en-US" sz="2000" b="1" dirty="0" smtClean="0"/>
              <a:t>England</a:t>
            </a:r>
          </a:p>
          <a:p>
            <a:r>
              <a:rPr lang="en-US" sz="2000" b="1" dirty="0" smtClean="0"/>
              <a:t>Valois</a:t>
            </a:r>
          </a:p>
          <a:p>
            <a:r>
              <a:rPr lang="en-US" sz="2000" b="1" dirty="0" smtClean="0"/>
              <a:t>Bourbon</a:t>
            </a:r>
          </a:p>
          <a:p>
            <a:r>
              <a:rPr lang="en-US" sz="2000" b="1" dirty="0" smtClean="0"/>
              <a:t>Guise</a:t>
            </a:r>
          </a:p>
          <a:p>
            <a:r>
              <a:rPr lang="en-US" sz="2000" b="1" dirty="0" smtClean="0"/>
              <a:t>Henry II</a:t>
            </a:r>
          </a:p>
          <a:p>
            <a:r>
              <a:rPr lang="en-US" sz="2000" b="1" dirty="0" smtClean="0"/>
              <a:t>Catherine de Medici</a:t>
            </a:r>
          </a:p>
          <a:p>
            <a:r>
              <a:rPr lang="en-US" sz="2000" b="1" dirty="0" smtClean="0"/>
              <a:t>Catholic League</a:t>
            </a:r>
          </a:p>
          <a:p>
            <a:r>
              <a:rPr lang="en-US" sz="2000" b="1" dirty="0" smtClean="0"/>
              <a:t>Philip II</a:t>
            </a:r>
          </a:p>
          <a:p>
            <a:r>
              <a:rPr lang="en-US" sz="2000" b="1" dirty="0" smtClean="0"/>
              <a:t>Mary Stuart (Queen of Scots)</a:t>
            </a:r>
          </a:p>
          <a:p>
            <a:r>
              <a:rPr lang="en-US" sz="2000" b="1" dirty="0" smtClean="0"/>
              <a:t>Henry of Navarre/Henry IV</a:t>
            </a:r>
          </a:p>
          <a:p>
            <a:r>
              <a:rPr lang="en-US" sz="2000" b="1" dirty="0" smtClean="0"/>
              <a:t>Huguenots</a:t>
            </a:r>
          </a:p>
          <a:p>
            <a:r>
              <a:rPr lang="en-US" sz="2000" b="1" dirty="0" err="1" smtClean="0"/>
              <a:t>Politique</a:t>
            </a:r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Queen Elizabeth</a:t>
            </a:r>
          </a:p>
          <a:p>
            <a:r>
              <a:rPr lang="en-US" sz="2000" b="1" dirty="0" smtClean="0"/>
              <a:t>Sea Beggars</a:t>
            </a:r>
          </a:p>
          <a:p>
            <a:r>
              <a:rPr lang="en-US" sz="2000" b="1" dirty="0" smtClean="0"/>
              <a:t>William of Orange</a:t>
            </a:r>
          </a:p>
          <a:p>
            <a:r>
              <a:rPr lang="en-US" sz="2000" b="1" dirty="0" smtClean="0"/>
              <a:t>Pacification of Ghent</a:t>
            </a:r>
          </a:p>
          <a:p>
            <a:r>
              <a:rPr lang="en-US" sz="2000" b="1" dirty="0" smtClean="0"/>
              <a:t>Calvinists </a:t>
            </a:r>
          </a:p>
          <a:p>
            <a:r>
              <a:rPr lang="en-US" sz="2000" b="1" dirty="0" smtClean="0"/>
              <a:t>Duke of Alva</a:t>
            </a:r>
          </a:p>
          <a:p>
            <a:r>
              <a:rPr lang="en-US" sz="2000" b="1" dirty="0" smtClean="0"/>
              <a:t>Spanish Armada</a:t>
            </a:r>
          </a:p>
          <a:p>
            <a:r>
              <a:rPr lang="en-US" sz="2000" b="1" dirty="0" smtClean="0"/>
              <a:t>Sir Francis Drake</a:t>
            </a:r>
          </a:p>
          <a:p>
            <a:r>
              <a:rPr lang="en-US" sz="2000" b="1" dirty="0" smtClean="0"/>
              <a:t>Queen Mary (Bloody Mary)</a:t>
            </a:r>
          </a:p>
          <a:p>
            <a:r>
              <a:rPr lang="en-US" sz="2000" b="1" dirty="0" smtClean="0"/>
              <a:t>Spanish Fury</a:t>
            </a:r>
          </a:p>
          <a:p>
            <a:r>
              <a:rPr lang="en-US" sz="2000" b="1" dirty="0" smtClean="0"/>
              <a:t>Inquisition</a:t>
            </a:r>
          </a:p>
          <a:p>
            <a:r>
              <a:rPr lang="en-US" sz="2000" b="1" dirty="0" smtClean="0"/>
              <a:t>Catholic</a:t>
            </a:r>
          </a:p>
          <a:p>
            <a:r>
              <a:rPr lang="en-US" sz="2000" b="1" dirty="0" smtClean="0"/>
              <a:t>Protestant</a:t>
            </a:r>
          </a:p>
          <a:p>
            <a:r>
              <a:rPr lang="en-US" sz="2000" b="1" dirty="0" smtClean="0"/>
              <a:t>Edict of Nantes</a:t>
            </a:r>
          </a:p>
          <a:p>
            <a:r>
              <a:rPr lang="en-US" sz="2000" b="1" dirty="0" smtClean="0"/>
              <a:t>St Bartholomew’s Day Massacre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92203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119</Words>
  <Application>Microsoft Office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Religious Wars of Europe</vt:lpstr>
      <vt:lpstr>Directions</vt:lpstr>
      <vt:lpstr>Terms to include (but not limited to):</vt:lpstr>
    </vt:vector>
  </TitlesOfParts>
  <Company>MDUSD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Religious Wars of Europe</dc:title>
  <dc:creator>dillonp</dc:creator>
  <cp:lastModifiedBy>dillonp</cp:lastModifiedBy>
  <cp:revision>2</cp:revision>
  <dcterms:created xsi:type="dcterms:W3CDTF">2018-09-27T22:14:57Z</dcterms:created>
  <dcterms:modified xsi:type="dcterms:W3CDTF">2018-09-27T22:33:49Z</dcterms:modified>
</cp:coreProperties>
</file>