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0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3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6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7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9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1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4448-CE5E-4443-BB85-20DA2611962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7EF-2D30-436C-B808-54E817BB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6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Renaissance Gallery Walk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2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342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1752600"/>
            <a:ext cx="32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The Resurrection</a:t>
            </a:r>
            <a:r>
              <a:rPr lang="en-US" sz="3600" dirty="0"/>
              <a:t>, </a:t>
            </a:r>
          </a:p>
          <a:p>
            <a:r>
              <a:rPr lang="en-US" sz="3600" dirty="0"/>
              <a:t>by El Greco, 1597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 Greco (“The Greek”): Real name was</a:t>
            </a:r>
          </a:p>
          <a:p>
            <a:r>
              <a:rPr lang="en-US" dirty="0" err="1"/>
              <a:t>Domenikos</a:t>
            </a:r>
            <a:r>
              <a:rPr lang="en-US" dirty="0"/>
              <a:t> </a:t>
            </a:r>
            <a:r>
              <a:rPr lang="en-US" dirty="0" err="1"/>
              <a:t>Theotokopoulos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31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Last Judgement</a:t>
            </a:r>
            <a:r>
              <a:rPr lang="en-US" dirty="0"/>
              <a:t>, Michelangelo, 1541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3109"/>
            <a:ext cx="8229600" cy="42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53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Raphael, </a:t>
            </a:r>
            <a:r>
              <a:rPr lang="en-US" sz="3200" i="1" dirty="0" smtClean="0"/>
              <a:t>Madonna del Prato</a:t>
            </a:r>
            <a:r>
              <a:rPr lang="en-US" sz="3200" dirty="0" smtClean="0"/>
              <a:t>, 1506.</a:t>
            </a:r>
            <a:br>
              <a:rPr lang="en-US" sz="3200" dirty="0" smtClean="0"/>
            </a:br>
            <a:r>
              <a:rPr lang="en-US" sz="2000" dirty="0" err="1" smtClean="0"/>
              <a:t>Kunsthistorische</a:t>
            </a:r>
            <a:r>
              <a:rPr lang="en-US" sz="2000" dirty="0" smtClean="0"/>
              <a:t> Museum, Vienna.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3824204" cy="503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52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Michelangelo, </a:t>
            </a:r>
            <a:r>
              <a:rPr lang="en-US" sz="4000" i="1" dirty="0" smtClean="0"/>
              <a:t>David</a:t>
            </a:r>
            <a:r>
              <a:rPr lang="en-US" sz="4000" dirty="0" smtClean="0"/>
              <a:t>, 1504.</a:t>
            </a:r>
            <a:br>
              <a:rPr lang="en-US" sz="4000" dirty="0" smtClean="0"/>
            </a:br>
            <a:r>
              <a:rPr lang="en-US" sz="2700" dirty="0" smtClean="0"/>
              <a:t>Galleria </a:t>
            </a:r>
            <a:r>
              <a:rPr lang="en-US" sz="2700" dirty="0" err="1" smtClean="0"/>
              <a:t>dell’Accademia</a:t>
            </a:r>
            <a:r>
              <a:rPr lang="en-US" sz="2700" dirty="0" smtClean="0"/>
              <a:t>, Florence.</a:t>
            </a:r>
            <a:endParaRPr lang="en-US" sz="2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91519"/>
            <a:ext cx="71437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29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Sandro Botticelli, </a:t>
            </a:r>
            <a:r>
              <a:rPr lang="en-US" sz="2800" i="1" dirty="0" smtClean="0"/>
              <a:t>The Birth of Venus (La </a:t>
            </a:r>
            <a:r>
              <a:rPr lang="en-US" sz="2800" i="1" dirty="0" err="1" smtClean="0"/>
              <a:t>Nascita</a:t>
            </a:r>
            <a:r>
              <a:rPr lang="en-US" sz="2800" i="1" dirty="0" smtClean="0"/>
              <a:t> di </a:t>
            </a:r>
            <a:r>
              <a:rPr lang="en-US" sz="2800" i="1" dirty="0" err="1" smtClean="0"/>
              <a:t>Venere</a:t>
            </a:r>
            <a:r>
              <a:rPr lang="en-US" sz="2800" i="1" dirty="0" smtClean="0"/>
              <a:t>)</a:t>
            </a:r>
            <a:r>
              <a:rPr lang="en-US" sz="2800" dirty="0" smtClean="0"/>
              <a:t>, 1486. Uffizi Gallery, Florence.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77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8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Leonardo da Vinci, </a:t>
            </a:r>
            <a:r>
              <a:rPr lang="en-US" sz="3600" i="1" dirty="0" smtClean="0"/>
              <a:t>The Last Supper</a:t>
            </a:r>
            <a:r>
              <a:rPr lang="en-US" sz="3600" dirty="0" smtClean="0"/>
              <a:t>, 1494.</a:t>
            </a:r>
            <a:br>
              <a:rPr lang="en-US" sz="3600" dirty="0" smtClean="0"/>
            </a:br>
            <a:r>
              <a:rPr lang="en-US" sz="2400" dirty="0" smtClean="0"/>
              <a:t>Santa Maria </a:t>
            </a:r>
            <a:r>
              <a:rPr lang="en-US" sz="2400" dirty="0" err="1" smtClean="0"/>
              <a:t>delle</a:t>
            </a:r>
            <a:r>
              <a:rPr lang="en-US" sz="2400" dirty="0" smtClean="0"/>
              <a:t> Grazie, Milan, Italy. </a:t>
            </a:r>
            <a:endParaRPr lang="en-US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4" y="1600200"/>
            <a:ext cx="80322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075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Donatello, </a:t>
            </a:r>
            <a:r>
              <a:rPr lang="en-US" sz="4000" i="1" dirty="0" smtClean="0"/>
              <a:t>Magdalene Penitent</a:t>
            </a:r>
            <a:r>
              <a:rPr lang="en-US" sz="4000" dirty="0" smtClean="0"/>
              <a:t>, 1455.</a:t>
            </a:r>
            <a:br>
              <a:rPr lang="en-US" sz="4000" dirty="0" smtClean="0"/>
            </a:br>
            <a:r>
              <a:rPr lang="en-US" sz="2700" dirty="0" smtClean="0"/>
              <a:t>Wooden</a:t>
            </a:r>
            <a:r>
              <a:rPr lang="en-US" sz="4000" dirty="0" smtClean="0"/>
              <a:t> </a:t>
            </a:r>
            <a:r>
              <a:rPr lang="en-US" sz="2700" dirty="0" smtClean="0"/>
              <a:t>statue.</a:t>
            </a:r>
            <a:r>
              <a:rPr lang="en-US" sz="4000" dirty="0" smtClean="0"/>
              <a:t> </a:t>
            </a:r>
            <a:r>
              <a:rPr lang="en-US" sz="2700" dirty="0" err="1" smtClean="0"/>
              <a:t>Museo</a:t>
            </a:r>
            <a:r>
              <a:rPr lang="en-US" sz="2700" dirty="0" smtClean="0"/>
              <a:t> </a:t>
            </a:r>
            <a:r>
              <a:rPr lang="en-US" sz="2700" dirty="0" err="1" smtClean="0"/>
              <a:t>dell’Opera</a:t>
            </a:r>
            <a:r>
              <a:rPr lang="en-US" sz="2700" dirty="0" smtClean="0"/>
              <a:t> del Duomo, Florence.</a:t>
            </a:r>
            <a:endParaRPr lang="en-US" sz="27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1"/>
            <a:ext cx="381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163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Albrecht Durer, </a:t>
            </a:r>
            <a:r>
              <a:rPr lang="en-US" sz="3600" i="1" dirty="0" smtClean="0"/>
              <a:t>Self-Portrait at 28</a:t>
            </a:r>
            <a:r>
              <a:rPr lang="en-US" sz="3600" dirty="0" smtClean="0"/>
              <a:t>, 1500.</a:t>
            </a:r>
            <a:br>
              <a:rPr lang="en-US" sz="3600" dirty="0" smtClean="0"/>
            </a:br>
            <a:r>
              <a:rPr lang="en-US" sz="2000" dirty="0" err="1" smtClean="0"/>
              <a:t>Alte</a:t>
            </a:r>
            <a:r>
              <a:rPr lang="en-US" sz="2000" dirty="0" smtClean="0"/>
              <a:t> </a:t>
            </a:r>
            <a:r>
              <a:rPr lang="en-US" sz="2000" dirty="0" err="1" smtClean="0"/>
              <a:t>Pinakothek</a:t>
            </a:r>
            <a:r>
              <a:rPr lang="en-US" sz="2000" dirty="0" smtClean="0"/>
              <a:t>, Munich</a:t>
            </a:r>
            <a:endParaRPr lang="en-US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505200" cy="49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9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Ambassadors</a:t>
            </a:r>
            <a:r>
              <a:rPr lang="en-US" dirty="0"/>
              <a:t>, by Hans Holbein the Younger. 1533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1236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49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2667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000" y="27432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The Annunciation</a:t>
            </a:r>
            <a:r>
              <a:rPr lang="en-US" sz="3200" dirty="0"/>
              <a:t>,</a:t>
            </a:r>
          </a:p>
          <a:p>
            <a:r>
              <a:rPr lang="en-US" sz="3200" dirty="0"/>
              <a:t>by Jan Van Eyck, 1434/1436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5977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108</Words>
  <Application>Microsoft Office PowerPoint</Application>
  <PresentationFormat>On-screen Show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Renaissance Gallery Walk</vt:lpstr>
      <vt:lpstr>Raphael, Madonna del Prato, 1506. Kunsthistorische Museum, Vienna.</vt:lpstr>
      <vt:lpstr>Michelangelo, David, 1504. Galleria dell’Accademia, Florence.</vt:lpstr>
      <vt:lpstr>Sandro Botticelli, The Birth of Venus (La Nascita di Venere), 1486. Uffizi Gallery, Florence.</vt:lpstr>
      <vt:lpstr>Leonardo da Vinci, The Last Supper, 1494. Santa Maria delle Grazie, Milan, Italy. </vt:lpstr>
      <vt:lpstr>Donatello, Magdalene Penitent, 1455. Wooden statue. Museo dell’Opera del Duomo, Florence.</vt:lpstr>
      <vt:lpstr>Albrecht Durer, Self-Portrait at 28, 1500. Alte Pinakothek, Munich</vt:lpstr>
      <vt:lpstr>The Ambassadors, by Hans Holbein the Younger. 1533</vt:lpstr>
      <vt:lpstr>PowerPoint Presentation</vt:lpstr>
      <vt:lpstr>PowerPoint Presentation</vt:lpstr>
      <vt:lpstr>The Last Judgement, Michelangelo, 1541</vt:lpstr>
    </vt:vector>
  </TitlesOfParts>
  <Company>MDUSD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Dillon</dc:creator>
  <cp:lastModifiedBy>dillonp</cp:lastModifiedBy>
  <cp:revision>6</cp:revision>
  <cp:lastPrinted>2017-08-31T07:56:29Z</cp:lastPrinted>
  <dcterms:created xsi:type="dcterms:W3CDTF">2017-08-31T07:10:02Z</dcterms:created>
  <dcterms:modified xsi:type="dcterms:W3CDTF">2019-08-29T04:09:31Z</dcterms:modified>
</cp:coreProperties>
</file>