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4" r:id="rId6"/>
    <p:sldId id="259" r:id="rId7"/>
    <p:sldId id="260" r:id="rId8"/>
    <p:sldId id="266" r:id="rId9"/>
    <p:sldId id="262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8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7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4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8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6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2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7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6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8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7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5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F2009-0C13-4343-82FD-3CE325684CF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2C282-1A24-4842-9965-CFE0E7D6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4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Romantic or Realism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1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Also </a:t>
            </a:r>
            <a:r>
              <a:rPr lang="en-US" sz="3200" i="1" dirty="0" smtClean="0"/>
              <a:t>Saturn Devouring His Son</a:t>
            </a:r>
            <a:r>
              <a:rPr lang="en-US" sz="3200" dirty="0" smtClean="0"/>
              <a:t>, by Peter Paul Rubens, 1636. It is neither Romantic or Realist. What style is it?</a:t>
            </a:r>
            <a:endParaRPr lang="en-US" sz="3200" i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2743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46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Honoré</a:t>
            </a:r>
            <a:r>
              <a:rPr lang="en-US" sz="2800" dirty="0" smtClean="0"/>
              <a:t> Daumier, </a:t>
            </a:r>
            <a:r>
              <a:rPr lang="en-US" sz="2800" i="1" dirty="0" smtClean="0"/>
              <a:t>Third Class Wagon</a:t>
            </a:r>
            <a:r>
              <a:rPr lang="en-US" sz="2800" dirty="0" smtClean="0"/>
              <a:t>, 1862. </a:t>
            </a: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49" y="1600200"/>
            <a:ext cx="62545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80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Philip James de </a:t>
            </a:r>
            <a:r>
              <a:rPr lang="en-US" sz="3200" dirty="0" err="1" smtClean="0"/>
              <a:t>Loutherberg</a:t>
            </a:r>
            <a:r>
              <a:rPr lang="en-US" sz="3200" dirty="0" smtClean="0"/>
              <a:t>, </a:t>
            </a:r>
            <a:r>
              <a:rPr lang="en-US" sz="3200" i="1" dirty="0" smtClean="0"/>
              <a:t>An </a:t>
            </a:r>
            <a:r>
              <a:rPr lang="en-US" sz="3200" i="1" dirty="0"/>
              <a:t>A</a:t>
            </a:r>
            <a:r>
              <a:rPr lang="en-US" sz="3200" i="1" dirty="0" smtClean="0"/>
              <a:t>valanche in the Alps,</a:t>
            </a:r>
            <a:r>
              <a:rPr lang="en-US" sz="3200" dirty="0" smtClean="0"/>
              <a:t> 1803</a:t>
            </a:r>
            <a:endParaRPr lang="en-US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84" y="1600200"/>
            <a:ext cx="660123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715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Jan-Hendrik </a:t>
            </a:r>
            <a:r>
              <a:rPr lang="en-US" sz="3200" dirty="0" err="1" smtClean="0"/>
              <a:t>Weissenbruch</a:t>
            </a:r>
            <a:r>
              <a:rPr lang="en-US" sz="3200" dirty="0" smtClean="0"/>
              <a:t>, </a:t>
            </a:r>
            <a:r>
              <a:rPr lang="en-US" sz="3200" i="1" dirty="0" smtClean="0"/>
              <a:t>Farmhouse Interior</a:t>
            </a:r>
            <a:r>
              <a:rPr lang="en-US" sz="3200" dirty="0" smtClean="0"/>
              <a:t>, 1870</a:t>
            </a:r>
            <a:endParaRPr lang="en-US" sz="32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51" y="1600200"/>
            <a:ext cx="59440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944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Caspar David Friedrich, </a:t>
            </a:r>
            <a:r>
              <a:rPr lang="en-US" sz="3200" i="1" dirty="0" smtClean="0"/>
              <a:t>Sea of Ice</a:t>
            </a:r>
            <a:r>
              <a:rPr lang="en-US" sz="3200" dirty="0" smtClean="0"/>
              <a:t>, 1824</a:t>
            </a:r>
            <a:endParaRPr lang="en-US" sz="3200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98" y="1600200"/>
            <a:ext cx="60524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69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Ivan </a:t>
            </a:r>
            <a:r>
              <a:rPr lang="en-US" sz="3200" dirty="0" err="1" smtClean="0"/>
              <a:t>Shishkin</a:t>
            </a:r>
            <a:r>
              <a:rPr lang="en-US" sz="3200" dirty="0" smtClean="0"/>
              <a:t>, </a:t>
            </a:r>
            <a:r>
              <a:rPr lang="en-US" sz="3200" i="1" dirty="0" smtClean="0"/>
              <a:t>A Rye Field</a:t>
            </a:r>
            <a:r>
              <a:rPr lang="en-US" sz="3200" dirty="0" smtClean="0"/>
              <a:t>, 1878</a:t>
            </a:r>
            <a:endParaRPr 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2" y="1600200"/>
            <a:ext cx="80349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99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Jules Breton, </a:t>
            </a:r>
            <a:r>
              <a:rPr lang="en-US" sz="3200" i="1" dirty="0" smtClean="0"/>
              <a:t>The End of the Working Day</a:t>
            </a:r>
            <a:r>
              <a:rPr lang="en-US" sz="3200" dirty="0" smtClean="0"/>
              <a:t>, 1886</a:t>
            </a:r>
            <a:endParaRPr lang="en-US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34" y="1600200"/>
            <a:ext cx="639253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032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Gustave </a:t>
            </a:r>
            <a:r>
              <a:rPr lang="en-US" sz="3200" dirty="0" err="1" smtClean="0"/>
              <a:t>Wappers</a:t>
            </a:r>
            <a:r>
              <a:rPr lang="en-US" sz="3200" dirty="0" smtClean="0"/>
              <a:t>, </a:t>
            </a:r>
            <a:r>
              <a:rPr lang="en-US" sz="3200" i="1" dirty="0" smtClean="0"/>
              <a:t>Episode of the Belgian Revolution of 1830</a:t>
            </a:r>
            <a:r>
              <a:rPr lang="en-US" sz="3200" dirty="0" smtClean="0"/>
              <a:t>, 1834 </a:t>
            </a:r>
            <a:endParaRPr lang="en-US" sz="3200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41" y="1600200"/>
            <a:ext cx="67363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337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Francisco Goya, </a:t>
            </a:r>
            <a:r>
              <a:rPr lang="en-US" sz="3200" i="1" dirty="0" smtClean="0"/>
              <a:t>Saturn Devouring His Son</a:t>
            </a:r>
            <a:r>
              <a:rPr lang="en-US" sz="3200" dirty="0" smtClean="0"/>
              <a:t>, 1823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06" y="1600200"/>
            <a:ext cx="25331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811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105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Romantic or Realism</vt:lpstr>
      <vt:lpstr>Honoré Daumier, Third Class Wagon, 1862. </vt:lpstr>
      <vt:lpstr>Philip James de Loutherberg, An Avalanche in the Alps, 1803</vt:lpstr>
      <vt:lpstr>Jan-Hendrik Weissenbruch, Farmhouse Interior, 1870</vt:lpstr>
      <vt:lpstr>Caspar David Friedrich, Sea of Ice, 1824</vt:lpstr>
      <vt:lpstr>Ivan Shishkin, A Rye Field, 1878</vt:lpstr>
      <vt:lpstr>Jules Breton, The End of the Working Day, 1886</vt:lpstr>
      <vt:lpstr>Gustave Wappers, Episode of the Belgian Revolution of 1830, 1834 </vt:lpstr>
      <vt:lpstr>Francisco Goya, Saturn Devouring His Son, 1823</vt:lpstr>
      <vt:lpstr>Also Saturn Devouring His Son, by Peter Paul Rubens, 1636. It is neither Romantic or Realist. What style is it?</vt:lpstr>
    </vt:vector>
  </TitlesOfParts>
  <Company>MDUSD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Romantic or Realism</dc:title>
  <dc:creator>Paula Dillon</dc:creator>
  <cp:lastModifiedBy>Paula Dillon</cp:lastModifiedBy>
  <cp:revision>4</cp:revision>
  <dcterms:created xsi:type="dcterms:W3CDTF">2019-02-25T22:56:14Z</dcterms:created>
  <dcterms:modified xsi:type="dcterms:W3CDTF">2019-02-25T23:30:52Z</dcterms:modified>
</cp:coreProperties>
</file>