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6135-7A52-477D-A379-829B990DD093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11B6-2954-4B80-A5C8-DC370AE0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6135-7A52-477D-A379-829B990DD093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11B6-2954-4B80-A5C8-DC370AE0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4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6135-7A52-477D-A379-829B990DD093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11B6-2954-4B80-A5C8-DC370AE0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1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6135-7A52-477D-A379-829B990DD093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11B6-2954-4B80-A5C8-DC370AE0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7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6135-7A52-477D-A379-829B990DD093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11B6-2954-4B80-A5C8-DC370AE0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5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6135-7A52-477D-A379-829B990DD093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11B6-2954-4B80-A5C8-DC370AE0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60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6135-7A52-477D-A379-829B990DD093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11B6-2954-4B80-A5C8-DC370AE0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6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6135-7A52-477D-A379-829B990DD093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11B6-2954-4B80-A5C8-DC370AE0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33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6135-7A52-477D-A379-829B990DD093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11B6-2954-4B80-A5C8-DC370AE0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7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6135-7A52-477D-A379-829B990DD093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11B6-2954-4B80-A5C8-DC370AE0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3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6135-7A52-477D-A379-829B990DD093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11B6-2954-4B80-A5C8-DC370AE0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89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D6135-7A52-477D-A379-829B990DD093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111B6-2954-4B80-A5C8-DC370AE0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4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Settling the West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Miners and Ranchers</a:t>
            </a:r>
          </a:p>
          <a:p>
            <a:r>
              <a:rPr lang="en-US" dirty="0" smtClean="0"/>
              <a:t>Ch. 2 Lesson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8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Settling the Hispanic Southwest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Hispanic Americans moved to larger cities, in Spanish speaking neighborhoods called </a:t>
            </a:r>
            <a:r>
              <a:rPr lang="en-US" u="sng" dirty="0" smtClean="0"/>
              <a:t>barrios</a:t>
            </a:r>
            <a:r>
              <a:rPr lang="en-US" dirty="0" smtClean="0"/>
              <a:t>, which have kept Hispanic culture and language alive for over a century. 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809999"/>
            <a:ext cx="22479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171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foreigners see America?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55484"/>
            <a:ext cx="3644611" cy="265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810000" cy="366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335756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1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foreigners see America?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Baron Joseph Alexander von </a:t>
            </a:r>
            <a:r>
              <a:rPr lang="en-US" dirty="0" err="1" smtClean="0"/>
              <a:t>Hubner’s</a:t>
            </a:r>
            <a:r>
              <a:rPr lang="en-US" dirty="0" smtClean="0"/>
              <a:t> (from Austria) account of a Boom Town in Utah.</a:t>
            </a:r>
          </a:p>
          <a:p>
            <a:r>
              <a:rPr lang="en-US" dirty="0" smtClean="0"/>
              <a:t>Annotate, annotate, annotate!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02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of Mining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“Boom Towns”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54864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14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Francisco during the Gold Rush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2721"/>
            <a:ext cx="8229600" cy="400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597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Francisco Harbor, 1851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49" y="1600200"/>
            <a:ext cx="67457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695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everyone strike it rich?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No. Most people didn’t find enough gold or silver to make the trip worth it.</a:t>
            </a:r>
          </a:p>
          <a:p>
            <a:r>
              <a:rPr lang="en-US" dirty="0" smtClean="0"/>
              <a:t>The people who found the most success were the merchants who catered to the needs of the mining populace. Grocers, hardware stores, blacksmiths, and…</a:t>
            </a:r>
          </a:p>
          <a:p>
            <a:r>
              <a:rPr lang="en-US" dirty="0" smtClean="0"/>
              <a:t>Levi Strauss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first true American fashion statement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43200"/>
            <a:ext cx="486294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034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dirty="0" smtClean="0"/>
              <a:t>Mining led to the statehood of North Dakota, South Dakota, Montana, and Arizona.</a:t>
            </a:r>
          </a:p>
          <a:p>
            <a:r>
              <a:rPr lang="en-US" dirty="0" smtClean="0"/>
              <a:t>Changed the environment and geology of these regions.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74473"/>
            <a:ext cx="4438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00" y="5638800"/>
            <a:ext cx="177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Hydraulic Mining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21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Ranching and Cattle Drives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range ranching= Employment for cowboys $$$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7" y="3581400"/>
            <a:ext cx="33337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438400"/>
            <a:ext cx="361170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055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Settling the Hispanic Southwest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Haciendas</a:t>
            </a:r>
            <a:r>
              <a:rPr lang="en-US" dirty="0" smtClean="0"/>
              <a:t> were massive land estates owned by Hispanic elites. </a:t>
            </a:r>
          </a:p>
          <a:p>
            <a:r>
              <a:rPr lang="en-US" dirty="0" smtClean="0"/>
              <a:t>The gold rush brought the end of haciendas as more settlers came in and claimed land. The haciendas were deeded from Spain, which no longer owned the land. </a:t>
            </a:r>
          </a:p>
          <a:p>
            <a:r>
              <a:rPr lang="en-US" dirty="0" smtClean="0"/>
              <a:t>Hispanic Americans lost their land to fraud, lawsuits, and raids.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256</Words>
  <Application>Microsoft Office PowerPoint</Application>
  <PresentationFormat>On-screen Show (4:3)</PresentationFormat>
  <Paragraphs>28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Settling the West</vt:lpstr>
      <vt:lpstr>Growth of Mining </vt:lpstr>
      <vt:lpstr>San Francisco during the Gold Rush</vt:lpstr>
      <vt:lpstr>San Francisco Harbor, 1851</vt:lpstr>
      <vt:lpstr>Did everyone strike it rich?</vt:lpstr>
      <vt:lpstr>The first true American fashion statement</vt:lpstr>
      <vt:lpstr>Mining Technology</vt:lpstr>
      <vt:lpstr>Ranching and Cattle Drives</vt:lpstr>
      <vt:lpstr>Settling the Hispanic Southwest</vt:lpstr>
      <vt:lpstr>Settling the Hispanic Southwest</vt:lpstr>
      <vt:lpstr>How do foreigners see America?</vt:lpstr>
      <vt:lpstr>How do foreigners see America?</vt:lpstr>
    </vt:vector>
  </TitlesOfParts>
  <Company>MDUSD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Settling the West</dc:title>
  <dc:creator>Paula Dillon</dc:creator>
  <cp:lastModifiedBy>Paula Dillon</cp:lastModifiedBy>
  <cp:revision>4</cp:revision>
  <dcterms:created xsi:type="dcterms:W3CDTF">2016-11-03T07:00:25Z</dcterms:created>
  <dcterms:modified xsi:type="dcterms:W3CDTF">2016-11-03T07:39:25Z</dcterms:modified>
</cp:coreProperties>
</file>