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88467C2-264E-43CE-81C7-B486621D7629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D6D89DD-F222-4B01-8AA3-95A27CED44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Influencing Revolution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Enlightenment and French and Indian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Autofit/>
          </a:bodyPr>
          <a:lstStyle/>
          <a:p>
            <a:r>
              <a:rPr lang="en-US" sz="2400" dirty="0" smtClean="0"/>
              <a:t>Began in France in the 1700’s among the upper nobility and </a:t>
            </a:r>
            <a:r>
              <a:rPr lang="en-US" sz="2400" i="1" dirty="0" smtClean="0"/>
              <a:t>bourgeoisie.</a:t>
            </a:r>
          </a:p>
          <a:p>
            <a:r>
              <a:rPr lang="en-US" sz="2400" dirty="0" smtClean="0"/>
              <a:t>Biggest intellectual movement since the Renaissance.</a:t>
            </a:r>
          </a:p>
          <a:p>
            <a:r>
              <a:rPr lang="en-US" sz="2400" dirty="0" smtClean="0"/>
              <a:t>Stressed human reason, logic, and science to explain human nature, government, justice, marriage </a:t>
            </a:r>
            <a:r>
              <a:rPr lang="en-US" sz="2400" smtClean="0"/>
              <a:t>and gender, </a:t>
            </a:r>
            <a:r>
              <a:rPr lang="en-US" sz="2400" dirty="0" smtClean="0"/>
              <a:t>religion, and the natural universe.</a:t>
            </a:r>
          </a:p>
          <a:p>
            <a:r>
              <a:rPr lang="en-US" sz="2400" dirty="0" smtClean="0"/>
              <a:t>Major philosophers were </a:t>
            </a:r>
            <a:r>
              <a:rPr lang="en-US" sz="2400" b="1" dirty="0" smtClean="0"/>
              <a:t>Voltaire, Locke, Montesquieu, Diderot, and Rousseau.</a:t>
            </a:r>
          </a:p>
          <a:p>
            <a:r>
              <a:rPr lang="en-US" sz="2400" dirty="0" smtClean="0"/>
              <a:t>Their ideas travelled across the Atlantic, mainly in the form of Diderot’s </a:t>
            </a:r>
            <a:r>
              <a:rPr lang="en-US" sz="2400" i="1" dirty="0" err="1" smtClean="0"/>
              <a:t>Encyclopedie</a:t>
            </a:r>
            <a:r>
              <a:rPr lang="en-US" sz="2400" dirty="0" smtClean="0"/>
              <a:t>, and influenced ideas of American rule.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Known as the Seven Years War in Europe (which technically lasted 9 years).</a:t>
            </a:r>
          </a:p>
          <a:p>
            <a:r>
              <a:rPr lang="en-US" sz="2400" dirty="0" smtClean="0"/>
              <a:t>It was a European conflict that spread to North America (and also to India and West Africa)- so technically it’s the first world war.</a:t>
            </a:r>
          </a:p>
          <a:p>
            <a:r>
              <a:rPr lang="en-US" sz="2400" dirty="0" smtClean="0"/>
              <a:t>Britain and France were at war in Europe. Britain was allied with Prussia and France was allied with Austria. </a:t>
            </a:r>
          </a:p>
          <a:p>
            <a:r>
              <a:rPr lang="en-US" sz="2400" dirty="0" smtClean="0"/>
              <a:t>It was a trade war, fought over trade routes and colonial possessions, fueled by anger over smuggling and piracy in the Americas, and royal family rivalries in Europe.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french</a:t>
            </a:r>
            <a:r>
              <a:rPr lang="en-US" dirty="0" smtClean="0"/>
              <a:t> and </a:t>
            </a:r>
            <a:r>
              <a:rPr lang="en-US" dirty="0" err="1" smtClean="0"/>
              <a:t>indian</a:t>
            </a:r>
            <a:r>
              <a:rPr lang="en-US" dirty="0" smtClean="0"/>
              <a:t>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4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french</a:t>
            </a:r>
            <a:r>
              <a:rPr lang="en-US" dirty="0" smtClean="0"/>
              <a:t> and </a:t>
            </a:r>
            <a:r>
              <a:rPr lang="en-US" dirty="0" err="1" smtClean="0"/>
              <a:t>indian</a:t>
            </a:r>
            <a:r>
              <a:rPr lang="en-US" dirty="0" smtClean="0"/>
              <a:t> war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6096000" cy="419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9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Autofit/>
          </a:bodyPr>
          <a:lstStyle/>
          <a:p>
            <a:r>
              <a:rPr lang="en-US" dirty="0" smtClean="0"/>
              <a:t>British colonists wanted to expand further west, which was a problem for the…</a:t>
            </a:r>
          </a:p>
          <a:p>
            <a:pPr lvl="1"/>
            <a:r>
              <a:rPr lang="en-US" sz="2000" dirty="0" smtClean="0"/>
              <a:t>French: because they had already claimed that land</a:t>
            </a:r>
          </a:p>
          <a:p>
            <a:pPr lvl="1"/>
            <a:r>
              <a:rPr lang="en-US" sz="2000" dirty="0" smtClean="0"/>
              <a:t>Native Americans: because that land was actually theirs.</a:t>
            </a:r>
          </a:p>
          <a:p>
            <a:r>
              <a:rPr lang="en-US" dirty="0" smtClean="0"/>
              <a:t>So most Native Americans allied with the French. </a:t>
            </a:r>
          </a:p>
          <a:p>
            <a:r>
              <a:rPr lang="en-US" dirty="0" smtClean="0"/>
              <a:t>But some enemy tribes allied with the British.</a:t>
            </a:r>
          </a:p>
          <a:p>
            <a:r>
              <a:rPr lang="en-US" dirty="0" smtClean="0"/>
              <a:t>In the end, the British won, due in part to France being too distracted by its war in Europe.</a:t>
            </a:r>
          </a:p>
          <a:p>
            <a:pPr lvl="1"/>
            <a:r>
              <a:rPr lang="en-US" sz="2000" dirty="0" smtClean="0"/>
              <a:t>William Pitt, British PM: “We won Canada in the fields of Prussia”</a:t>
            </a:r>
          </a:p>
          <a:p>
            <a:r>
              <a:rPr lang="en-US" dirty="0" smtClean="0"/>
              <a:t>Britain gained French Canada and was left in  ton of debt.</a:t>
            </a:r>
          </a:p>
          <a:p>
            <a:r>
              <a:rPr lang="en-US" dirty="0" smtClean="0"/>
              <a:t>The real losers of the war, however, were the Native Americans, who lost thousands of men and gained basically nothing.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french</a:t>
            </a:r>
            <a:r>
              <a:rPr lang="en-US" dirty="0" smtClean="0"/>
              <a:t> and </a:t>
            </a:r>
            <a:r>
              <a:rPr lang="en-US" dirty="0" err="1" smtClean="0"/>
              <a:t>indian</a:t>
            </a:r>
            <a:r>
              <a:rPr lang="en-US" dirty="0" smtClean="0"/>
              <a:t>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2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Why was Britain left in so much debt after the war?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- Huge new territory to administer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- Obvious huge cost of war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Britain needed revenue after the war, so they… RAISED TAXES.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How did winning the Seven Years War actually cost the British their first empire???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french</a:t>
            </a:r>
            <a:r>
              <a:rPr lang="en-US" dirty="0" smtClean="0"/>
              <a:t> and </a:t>
            </a:r>
            <a:r>
              <a:rPr lang="en-US" dirty="0" err="1" smtClean="0"/>
              <a:t>indian</a:t>
            </a:r>
            <a:r>
              <a:rPr lang="en-US" dirty="0" smtClean="0"/>
              <a:t>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36</TotalTime>
  <Words>348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Franklin Gothic Medium</vt:lpstr>
      <vt:lpstr>Wingdings</vt:lpstr>
      <vt:lpstr>Wingdings 2</vt:lpstr>
      <vt:lpstr>Grid</vt:lpstr>
      <vt:lpstr>The Enlightenment and French and Indian War</vt:lpstr>
      <vt:lpstr>The enlightenment</vt:lpstr>
      <vt:lpstr>The french and indian war</vt:lpstr>
      <vt:lpstr>The french and indian war</vt:lpstr>
      <vt:lpstr>The french and indian war</vt:lpstr>
      <vt:lpstr>The french and indian war</vt:lpstr>
    </vt:vector>
  </TitlesOfParts>
  <Company>MDUSD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 and French and Indian War</dc:title>
  <dc:creator>Paula Dillon</dc:creator>
  <cp:lastModifiedBy>Paula Dillon</cp:lastModifiedBy>
  <cp:revision>5</cp:revision>
  <dcterms:created xsi:type="dcterms:W3CDTF">2016-09-02T06:08:18Z</dcterms:created>
  <dcterms:modified xsi:type="dcterms:W3CDTF">2016-09-02T22:25:30Z</dcterms:modified>
</cp:coreProperties>
</file>