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9F541-D3BF-4F90-AAA5-D70445E3E73A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B3A12-5BD7-4177-8FF7-5A399F4A2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248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9F541-D3BF-4F90-AAA5-D70445E3E73A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B3A12-5BD7-4177-8FF7-5A399F4A2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324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9F541-D3BF-4F90-AAA5-D70445E3E73A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B3A12-5BD7-4177-8FF7-5A399F4A2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123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9F541-D3BF-4F90-AAA5-D70445E3E73A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B3A12-5BD7-4177-8FF7-5A399F4A2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321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9F541-D3BF-4F90-AAA5-D70445E3E73A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B3A12-5BD7-4177-8FF7-5A399F4A2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071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9F541-D3BF-4F90-AAA5-D70445E3E73A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B3A12-5BD7-4177-8FF7-5A399F4A2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96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9F541-D3BF-4F90-AAA5-D70445E3E73A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B3A12-5BD7-4177-8FF7-5A399F4A2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780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9F541-D3BF-4F90-AAA5-D70445E3E73A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B3A12-5BD7-4177-8FF7-5A399F4A2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593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9F541-D3BF-4F90-AAA5-D70445E3E73A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B3A12-5BD7-4177-8FF7-5A399F4A2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59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9F541-D3BF-4F90-AAA5-D70445E3E73A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B3A12-5BD7-4177-8FF7-5A399F4A2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972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9F541-D3BF-4F90-AAA5-D70445E3E73A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B3A12-5BD7-4177-8FF7-5A399F4A2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839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9F541-D3BF-4F90-AAA5-D70445E3E73A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B3A12-5BD7-4177-8FF7-5A399F4A22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902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Gilded Age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Political Cartoons Gallery Walk</a:t>
            </a:r>
          </a:p>
          <a:p>
            <a:endParaRPr lang="en-US" dirty="0"/>
          </a:p>
          <a:p>
            <a:r>
              <a:rPr lang="en-US" i="1" dirty="0" smtClean="0"/>
              <a:t>“All that glitters is not gold”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76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r>
              <a:rPr lang="en-US" sz="2800" dirty="0" smtClean="0"/>
              <a:t>#9: “Every Dog (No Distinction of Color) Has His Day</a:t>
            </a:r>
            <a:r>
              <a:rPr lang="en-US" sz="2800" smtClean="0"/>
              <a:t>,” Thomas </a:t>
            </a:r>
            <a:r>
              <a:rPr lang="en-US" sz="2800" dirty="0" smtClean="0"/>
              <a:t>Nast, Harper’s Weekly, 1879</a:t>
            </a:r>
            <a:endParaRPr lang="en-US" sz="28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990600"/>
            <a:ext cx="4724399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088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#1: “What’s In a Name?”, Harper’s Weekly, 1886. Thomas Nast.</a:t>
            </a:r>
            <a:endParaRPr lang="en-US" sz="2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131" y="1600200"/>
            <a:ext cx="370973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009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#2: “I Feed You All”. American Oleograph Company, 1875.</a:t>
            </a:r>
            <a:endParaRPr lang="en-US" sz="3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743" y="1600200"/>
            <a:ext cx="659251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873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 smtClean="0"/>
              <a:t>#3: “The Protectors of Our Industries”. Bernhard Gilliam, 1883. Puck Magazine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80" y="1600200"/>
            <a:ext cx="566403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777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#4: “Looking Backwards.” Joseph </a:t>
            </a:r>
            <a:r>
              <a:rPr lang="en-US" sz="2800" dirty="0" err="1" smtClean="0"/>
              <a:t>Keppler</a:t>
            </a:r>
            <a:r>
              <a:rPr lang="en-US" sz="2800" dirty="0" smtClean="0"/>
              <a:t>, Puck Magazine. 1893, New York City.</a:t>
            </a:r>
            <a:endParaRPr lang="en-US" sz="28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653" y="1909244"/>
            <a:ext cx="5980694" cy="390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049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#5: "The Trustworthy Beast." W. Rogers, Harper's Weekly, 1888.</a:t>
            </a:r>
            <a:endParaRPr lang="en-US" sz="32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455" y="1600200"/>
            <a:ext cx="424308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887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#6: "The Bosses of the Senate," J. </a:t>
            </a:r>
            <a:r>
              <a:rPr lang="en-US" sz="3200" dirty="0" err="1" smtClean="0"/>
              <a:t>Keppler</a:t>
            </a:r>
            <a:r>
              <a:rPr lang="en-US" sz="3200" dirty="0" smtClean="0"/>
              <a:t>, Puck, 1889</a:t>
            </a:r>
            <a:endParaRPr lang="en-US" sz="32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925" y="1600200"/>
            <a:ext cx="648215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504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#7: “Welcome to All.” J. </a:t>
            </a:r>
            <a:r>
              <a:rPr lang="en-US" sz="3200" dirty="0" err="1" smtClean="0"/>
              <a:t>Keppler</a:t>
            </a:r>
            <a:r>
              <a:rPr lang="en-US" sz="3200" dirty="0" smtClean="0"/>
              <a:t>, Puck Magazine. 1880.</a:t>
            </a:r>
            <a:endParaRPr lang="en-US" sz="32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52600"/>
            <a:ext cx="7086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716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#8: “Where the Blame Lies”. Grant E. Hamilton, Judge Magazine. 1891, New York City. </a:t>
            </a:r>
            <a:endParaRPr lang="en-US" sz="32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52600"/>
            <a:ext cx="74676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734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181</Words>
  <Application>Microsoft Office PowerPoint</Application>
  <PresentationFormat>On-screen Show (4:3)</PresentationFormat>
  <Paragraphs>13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The Gilded Age</vt:lpstr>
      <vt:lpstr>#1: “What’s In a Name?”, Harper’s Weekly, 1886. Thomas Nast.</vt:lpstr>
      <vt:lpstr>#2: “I Feed You All”. American Oleograph Company, 1875.</vt:lpstr>
      <vt:lpstr>#3: “The Protectors of Our Industries”. Bernhard Gilliam, 1883. Puck Magazine. </vt:lpstr>
      <vt:lpstr>#4: “Looking Backwards.” Joseph Keppler, Puck Magazine. 1893, New York City.</vt:lpstr>
      <vt:lpstr>#5: "The Trustworthy Beast." W. Rogers, Harper's Weekly, 1888.</vt:lpstr>
      <vt:lpstr>#6: "The Bosses of the Senate," J. Keppler, Puck, 1889</vt:lpstr>
      <vt:lpstr>#7: “Welcome to All.” J. Keppler, Puck Magazine. 1880.</vt:lpstr>
      <vt:lpstr>#8: “Where the Blame Lies”. Grant E. Hamilton, Judge Magazine. 1891, New York City. </vt:lpstr>
      <vt:lpstr>#9: “Every Dog (No Distinction of Color) Has His Day,” Thomas Nast, Harper’s Weekly, 1879</vt:lpstr>
    </vt:vector>
  </TitlesOfParts>
  <Company>MDUSD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Gilded Age</dc:title>
  <dc:creator>Paula Dillon</dc:creator>
  <cp:lastModifiedBy>Paula Dillon</cp:lastModifiedBy>
  <cp:revision>6</cp:revision>
  <dcterms:created xsi:type="dcterms:W3CDTF">2016-12-14T22:08:01Z</dcterms:created>
  <dcterms:modified xsi:type="dcterms:W3CDTF">2017-12-15T22:15:31Z</dcterms:modified>
</cp:coreProperties>
</file>