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52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617D668-06F8-4732-A829-7CA0A4BF550B}" type="datetimeFigureOut">
              <a:rPr lang="en-US" smtClean="0"/>
              <a:t>11/6/2017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D47A27C-1579-4C35-95BB-F1529B159E81}"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7D668-06F8-4732-A829-7CA0A4BF55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A27C-1579-4C35-95BB-F1529B159E81}"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7D668-06F8-4732-A829-7CA0A4BF55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A27C-1579-4C35-95BB-F1529B159E81}"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7D668-06F8-4732-A829-7CA0A4BF55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A27C-1579-4C35-95BB-F1529B159E81}"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7D668-06F8-4732-A829-7CA0A4BF55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7A27C-1579-4C35-95BB-F1529B159E8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17D668-06F8-4732-A829-7CA0A4BF550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7A27C-1579-4C35-95BB-F1529B159E81}"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17D668-06F8-4732-A829-7CA0A4BF550B}"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7A27C-1579-4C35-95BB-F1529B159E81}"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17D668-06F8-4732-A829-7CA0A4BF550B}"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7A27C-1579-4C35-95BB-F1529B159E81}"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7D668-06F8-4732-A829-7CA0A4BF550B}"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7A27C-1579-4C35-95BB-F1529B159E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7D668-06F8-4732-A829-7CA0A4BF550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7A27C-1579-4C35-95BB-F1529B159E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7D668-06F8-4732-A829-7CA0A4BF550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7A27C-1579-4C35-95BB-F1529B159E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617D668-06F8-4732-A829-7CA0A4BF550B}" type="datetimeFigureOut">
              <a:rPr lang="en-US" smtClean="0"/>
              <a:t>11/6/2017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D47A27C-1579-4C35-95BB-F1529B159E8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Native American Wars</a:t>
            </a:r>
            <a:endParaRPr lang="en-US" dirty="0"/>
          </a:p>
        </p:txBody>
      </p:sp>
      <p:sp>
        <p:nvSpPr>
          <p:cNvPr id="3" name="Subtitle 2"/>
          <p:cNvSpPr>
            <a:spLocks noGrp="1"/>
          </p:cNvSpPr>
          <p:nvPr>
            <p:ph type="subTitle" idx="1"/>
          </p:nvPr>
        </p:nvSpPr>
        <p:spPr/>
        <p:txBody>
          <a:bodyPr/>
          <a:lstStyle/>
          <a:p>
            <a:r>
              <a:rPr lang="en-US" dirty="0" smtClean="0"/>
              <a:t>Chapter 2 Lesson 3</a:t>
            </a:r>
            <a:endParaRPr lang="en-US" dirty="0"/>
          </a:p>
        </p:txBody>
      </p:sp>
    </p:spTree>
    <p:extLst>
      <p:ext uri="{BB962C8B-B14F-4D97-AF65-F5344CB8AC3E}">
        <p14:creationId xmlns:p14="http://schemas.microsoft.com/office/powerpoint/2010/main" val="1708567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1876: Since settlers violated Lakota Sioux boundaries to mine gold in the Black Hills, Indians felt they could violate the treaty too.</a:t>
            </a:r>
          </a:p>
          <a:p>
            <a:pPr lvl="1"/>
            <a:r>
              <a:rPr lang="en-US" dirty="0" smtClean="0"/>
              <a:t>Natives left the reservation to hunt in </a:t>
            </a:r>
            <a:r>
              <a:rPr lang="en-US" dirty="0"/>
              <a:t>B</a:t>
            </a:r>
            <a:r>
              <a:rPr lang="en-US" dirty="0" smtClean="0"/>
              <a:t>ighorn Mountains, Montana.</a:t>
            </a:r>
          </a:p>
          <a:p>
            <a:r>
              <a:rPr lang="en-US" dirty="0" err="1" smtClean="0"/>
              <a:t>Gov</a:t>
            </a:r>
            <a:r>
              <a:rPr lang="en-US" dirty="0" smtClean="0"/>
              <a:t> sent expedition led by </a:t>
            </a:r>
            <a:r>
              <a:rPr lang="en-US" b="1" dirty="0" smtClean="0"/>
              <a:t>Lt. Col. George A. Custer</a:t>
            </a:r>
            <a:r>
              <a:rPr lang="en-US" dirty="0" smtClean="0"/>
              <a:t>.</a:t>
            </a:r>
          </a:p>
          <a:p>
            <a:pPr lvl="1"/>
            <a:r>
              <a:rPr lang="en-US" dirty="0" smtClean="0"/>
              <a:t>Custer and his 200 men were all killed by Sitting Bull’s army of over 2,000 warriors.</a:t>
            </a:r>
          </a:p>
          <a:p>
            <a:r>
              <a:rPr lang="en-US" b="1" dirty="0" smtClean="0"/>
              <a:t>Sitting Bull </a:t>
            </a:r>
            <a:r>
              <a:rPr lang="en-US" dirty="0" smtClean="0"/>
              <a:t>fled to Canada, but his followers were forced back on the reservation. </a:t>
            </a:r>
          </a:p>
          <a:p>
            <a:endParaRPr lang="en-US" dirty="0"/>
          </a:p>
        </p:txBody>
      </p:sp>
      <p:sp>
        <p:nvSpPr>
          <p:cNvPr id="3" name="Title 2"/>
          <p:cNvSpPr>
            <a:spLocks noGrp="1"/>
          </p:cNvSpPr>
          <p:nvPr>
            <p:ph type="title"/>
          </p:nvPr>
        </p:nvSpPr>
        <p:spPr/>
        <p:txBody>
          <a:bodyPr/>
          <a:lstStyle/>
          <a:p>
            <a:r>
              <a:rPr lang="en-US" dirty="0" smtClean="0"/>
              <a:t>Battle of Little Big Horn</a:t>
            </a:r>
            <a:endParaRPr lang="en-US" dirty="0"/>
          </a:p>
        </p:txBody>
      </p:sp>
    </p:spTree>
    <p:extLst>
      <p:ext uri="{BB962C8B-B14F-4D97-AF65-F5344CB8AC3E}">
        <p14:creationId xmlns:p14="http://schemas.microsoft.com/office/powerpoint/2010/main" val="152234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Flight of the Nez Perce people to the west</a:t>
            </a:r>
          </a:p>
          <a:p>
            <a:r>
              <a:rPr lang="en-US" dirty="0" smtClean="0"/>
              <a:t>Led by Chief Joseph: “I will fight no more forever.”</a:t>
            </a:r>
          </a:p>
          <a:p>
            <a:r>
              <a:rPr lang="en-US" dirty="0" smtClean="0"/>
              <a:t>Journey of 1,300miles before finally admitting defeat to the US army and exile to Oklahoma.</a:t>
            </a:r>
          </a:p>
          <a:p>
            <a:pPr marL="0" indent="0">
              <a:buNone/>
            </a:pPr>
            <a:endParaRPr lang="en-US" dirty="0"/>
          </a:p>
        </p:txBody>
      </p:sp>
      <p:sp>
        <p:nvSpPr>
          <p:cNvPr id="3" name="Title 2"/>
          <p:cNvSpPr>
            <a:spLocks noGrp="1"/>
          </p:cNvSpPr>
          <p:nvPr>
            <p:ph type="title"/>
          </p:nvPr>
        </p:nvSpPr>
        <p:spPr/>
        <p:txBody>
          <a:bodyPr/>
          <a:lstStyle/>
          <a:p>
            <a:r>
              <a:rPr lang="en-US" dirty="0" smtClean="0"/>
              <a:t>The Nez Perce</a:t>
            </a:r>
            <a:endParaRPr lang="en-US" dirty="0"/>
          </a:p>
        </p:txBody>
      </p:sp>
      <p:pic>
        <p:nvPicPr>
          <p:cNvPr id="4" name="Picture 3"/>
          <p:cNvPicPr>
            <a:picLocks noChangeAspect="1"/>
          </p:cNvPicPr>
          <p:nvPr/>
        </p:nvPicPr>
        <p:blipFill>
          <a:blip r:embed="rId2"/>
          <a:stretch>
            <a:fillRect/>
          </a:stretch>
        </p:blipFill>
        <p:spPr>
          <a:xfrm>
            <a:off x="6553200" y="3962400"/>
            <a:ext cx="1714500" cy="2286000"/>
          </a:xfrm>
          <a:prstGeom prst="rect">
            <a:avLst/>
          </a:prstGeom>
        </p:spPr>
      </p:pic>
    </p:spTree>
    <p:extLst>
      <p:ext uri="{BB962C8B-B14F-4D97-AF65-F5344CB8AC3E}">
        <p14:creationId xmlns:p14="http://schemas.microsoft.com/office/powerpoint/2010/main" val="35183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Lakota Sioux reservation: 1890</a:t>
            </a:r>
          </a:p>
          <a:p>
            <a:r>
              <a:rPr lang="en-US" dirty="0" smtClean="0"/>
              <a:t>Ghost Dance performed despite being outlawed by the government</a:t>
            </a:r>
          </a:p>
          <a:p>
            <a:r>
              <a:rPr lang="en-US" dirty="0" smtClean="0"/>
              <a:t>Sent army to arrest Sitting Bull, and battle began at Wounded Knee Creek in South Dakota; Sitting Bull killed and Ghost Dancers fled.</a:t>
            </a:r>
          </a:p>
          <a:p>
            <a:r>
              <a:rPr lang="en-US" dirty="0" smtClean="0"/>
              <a:t>Another battle followed December 29, 1890: 200 Lakota men, women, and children were killed.</a:t>
            </a:r>
          </a:p>
        </p:txBody>
      </p:sp>
      <p:sp>
        <p:nvSpPr>
          <p:cNvPr id="3" name="Title 2"/>
          <p:cNvSpPr>
            <a:spLocks noGrp="1"/>
          </p:cNvSpPr>
          <p:nvPr>
            <p:ph type="title"/>
          </p:nvPr>
        </p:nvSpPr>
        <p:spPr/>
        <p:txBody>
          <a:bodyPr/>
          <a:lstStyle/>
          <a:p>
            <a:r>
              <a:rPr lang="en-US" dirty="0" smtClean="0"/>
              <a:t>Wounded Knee</a:t>
            </a:r>
            <a:endParaRPr lang="en-US" dirty="0"/>
          </a:p>
        </p:txBody>
      </p:sp>
    </p:spTree>
    <p:extLst>
      <p:ext uri="{BB962C8B-B14F-4D97-AF65-F5344CB8AC3E}">
        <p14:creationId xmlns:p14="http://schemas.microsoft.com/office/powerpoint/2010/main" val="37622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Americans sympathized with Natives.</a:t>
            </a:r>
          </a:p>
          <a:p>
            <a:r>
              <a:rPr lang="en-US" dirty="0" smtClean="0"/>
              <a:t>Felt </a:t>
            </a:r>
            <a:r>
              <a:rPr lang="en-US" b="1" u="sng" dirty="0" smtClean="0"/>
              <a:t>assimilation</a:t>
            </a:r>
            <a:r>
              <a:rPr lang="en-US" dirty="0" smtClean="0"/>
              <a:t> would solve problems.</a:t>
            </a:r>
          </a:p>
          <a:p>
            <a:r>
              <a:rPr lang="en-US" dirty="0" smtClean="0"/>
              <a:t>Bureau of Indian Affairs created “schools” for native children</a:t>
            </a:r>
          </a:p>
          <a:p>
            <a:r>
              <a:rPr lang="en-US" dirty="0" smtClean="0"/>
              <a:t>Dawes Act: 1887</a:t>
            </a:r>
          </a:p>
          <a:p>
            <a:pPr lvl="1"/>
            <a:r>
              <a:rPr lang="en-US" dirty="0" smtClean="0"/>
              <a:t>Divided reservation into allotments for farming and ranching</a:t>
            </a:r>
          </a:p>
          <a:p>
            <a:pPr lvl="1"/>
            <a:r>
              <a:rPr lang="en-US" dirty="0" smtClean="0"/>
              <a:t>Why wasn’t this successful?</a:t>
            </a:r>
            <a:endParaRPr lang="en-US" dirty="0"/>
          </a:p>
        </p:txBody>
      </p:sp>
      <p:sp>
        <p:nvSpPr>
          <p:cNvPr id="3" name="Title 2"/>
          <p:cNvSpPr>
            <a:spLocks noGrp="1"/>
          </p:cNvSpPr>
          <p:nvPr>
            <p:ph type="title"/>
          </p:nvPr>
        </p:nvSpPr>
        <p:spPr>
          <a:xfrm>
            <a:off x="609600" y="381000"/>
            <a:ext cx="7756263" cy="1054250"/>
          </a:xfrm>
        </p:spPr>
        <p:txBody>
          <a:bodyPr/>
          <a:lstStyle/>
          <a:p>
            <a:r>
              <a:rPr lang="en-US" dirty="0" smtClean="0"/>
              <a:t>The Dawes Act and Americanization</a:t>
            </a:r>
            <a:endParaRPr lang="en-US" dirty="0"/>
          </a:p>
        </p:txBody>
      </p:sp>
    </p:spTree>
    <p:extLst>
      <p:ext uri="{BB962C8B-B14F-4D97-AF65-F5344CB8AC3E}">
        <p14:creationId xmlns:p14="http://schemas.microsoft.com/office/powerpoint/2010/main" val="336182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Most tribes were nomads who hunted buffalo for their survival.</a:t>
            </a:r>
            <a:endParaRPr lang="en-US" dirty="0"/>
          </a:p>
          <a:p>
            <a:pPr marL="0" indent="0">
              <a:buNone/>
            </a:pPr>
            <a:r>
              <a:rPr lang="en-US" dirty="0" smtClean="0"/>
              <a:t>- Settlers and railroads destroyed the buffalo and took Native land, sparking major conflicts.</a:t>
            </a:r>
            <a:endParaRPr lang="en-US" dirty="0"/>
          </a:p>
        </p:txBody>
      </p:sp>
      <p:sp>
        <p:nvSpPr>
          <p:cNvPr id="2" name="Title 1"/>
          <p:cNvSpPr>
            <a:spLocks noGrp="1"/>
          </p:cNvSpPr>
          <p:nvPr>
            <p:ph type="title"/>
          </p:nvPr>
        </p:nvSpPr>
        <p:spPr/>
        <p:txBody>
          <a:bodyPr>
            <a:normAutofit fontScale="90000"/>
          </a:bodyPr>
          <a:lstStyle/>
          <a:p>
            <a:r>
              <a:rPr lang="en-US" dirty="0" smtClean="0"/>
              <a:t>Struggles of the Plains Indians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00943"/>
            <a:ext cx="43434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0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1862: Dakota Sioux lived on  reservation in Minnesota in exchange for annuities from the government, which they often didn’t get.</a:t>
            </a:r>
          </a:p>
          <a:p>
            <a:r>
              <a:rPr lang="en-US" dirty="0" smtClean="0"/>
              <a:t>Poverty and starvation </a:t>
            </a:r>
          </a:p>
          <a:p>
            <a:r>
              <a:rPr lang="en-US" dirty="0" smtClean="0"/>
              <a:t>Local traders refused to trade for food on credit, so the Dakota launched a rebellion and killed hundreds of white settlers. </a:t>
            </a:r>
          </a:p>
          <a:p>
            <a:r>
              <a:rPr lang="en-US" dirty="0" smtClean="0"/>
              <a:t>After 38 were sentenced to death, the rest fled to Dakota Territory. </a:t>
            </a:r>
          </a:p>
          <a:p>
            <a:pPr marL="0" indent="0">
              <a:buNone/>
            </a:pPr>
            <a:endParaRPr lang="en-US" dirty="0"/>
          </a:p>
        </p:txBody>
      </p:sp>
      <p:sp>
        <p:nvSpPr>
          <p:cNvPr id="3" name="Title 2"/>
          <p:cNvSpPr>
            <a:spLocks noGrp="1"/>
          </p:cNvSpPr>
          <p:nvPr>
            <p:ph type="title"/>
          </p:nvPr>
        </p:nvSpPr>
        <p:spPr/>
        <p:txBody>
          <a:bodyPr/>
          <a:lstStyle/>
          <a:p>
            <a:r>
              <a:rPr lang="en-US" dirty="0" smtClean="0"/>
              <a:t>Dakota Sioux Uprising</a:t>
            </a:r>
            <a:endParaRPr lang="en-US" dirty="0"/>
          </a:p>
        </p:txBody>
      </p:sp>
    </p:spTree>
    <p:extLst>
      <p:ext uri="{BB962C8B-B14F-4D97-AF65-F5344CB8AC3E}">
        <p14:creationId xmlns:p14="http://schemas.microsoft.com/office/powerpoint/2010/main" val="423206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Lakota Sioux Chiefs of the Dakota territory:</a:t>
            </a:r>
          </a:p>
          <a:p>
            <a:pPr lvl="1"/>
            <a:r>
              <a:rPr lang="en-US" dirty="0" smtClean="0"/>
              <a:t>Red Cloud, Crazy Horse, Sitting Bull.</a:t>
            </a:r>
          </a:p>
          <a:p>
            <a:r>
              <a:rPr lang="en-US" dirty="0" smtClean="0"/>
              <a:t>1866: U.S. Army building forts along the Bozeman Trail, when Red Cloud tricked Capt. William </a:t>
            </a:r>
            <a:r>
              <a:rPr lang="en-US" dirty="0" err="1" smtClean="0"/>
              <a:t>Fetterman’s</a:t>
            </a:r>
            <a:r>
              <a:rPr lang="en-US" dirty="0" smtClean="0"/>
              <a:t> unit into coming out to stop a “small raiding party”. </a:t>
            </a:r>
          </a:p>
          <a:p>
            <a:r>
              <a:rPr lang="en-US" dirty="0" err="1" smtClean="0"/>
              <a:t>Fetterman’s</a:t>
            </a:r>
            <a:r>
              <a:rPr lang="en-US" dirty="0" smtClean="0"/>
              <a:t> unit was wiped out </a:t>
            </a:r>
            <a:r>
              <a:rPr lang="en-US" dirty="0" smtClean="0">
                <a:sym typeface="Wingdings" panose="05000000000000000000" pitchFamily="2" charset="2"/>
              </a:rPr>
              <a:t> Red Cloud’s War</a:t>
            </a:r>
            <a:endParaRPr lang="en-US" dirty="0" smtClean="0"/>
          </a:p>
          <a:p>
            <a:endParaRPr lang="en-US" dirty="0"/>
          </a:p>
        </p:txBody>
      </p:sp>
      <p:sp>
        <p:nvSpPr>
          <p:cNvPr id="3" name="Title 2"/>
          <p:cNvSpPr>
            <a:spLocks noGrp="1"/>
          </p:cNvSpPr>
          <p:nvPr>
            <p:ph type="title"/>
          </p:nvPr>
        </p:nvSpPr>
        <p:spPr/>
        <p:txBody>
          <a:bodyPr/>
          <a:lstStyle/>
          <a:p>
            <a:r>
              <a:rPr lang="en-US" dirty="0" smtClean="0"/>
              <a:t>Red Cloud’s War</a:t>
            </a:r>
            <a:endParaRPr lang="en-US" dirty="0"/>
          </a:p>
        </p:txBody>
      </p:sp>
    </p:spTree>
    <p:extLst>
      <p:ext uri="{BB962C8B-B14F-4D97-AF65-F5344CB8AC3E}">
        <p14:creationId xmlns:p14="http://schemas.microsoft.com/office/powerpoint/2010/main" val="40460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Lakota Sioux Chiefs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86000"/>
            <a:ext cx="1905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2238375"/>
            <a:ext cx="21907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238375"/>
            <a:ext cx="2028825" cy="2381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4936959"/>
            <a:ext cx="7354899" cy="369332"/>
          </a:xfrm>
          <a:prstGeom prst="rect">
            <a:avLst/>
          </a:prstGeom>
          <a:noFill/>
        </p:spPr>
        <p:txBody>
          <a:bodyPr wrap="none" rtlCol="0">
            <a:spAutoFit/>
          </a:bodyPr>
          <a:lstStyle/>
          <a:p>
            <a:r>
              <a:rPr lang="en-US" dirty="0" smtClean="0"/>
              <a:t>Red Cloud                              Crazy Horse                             Sitting Bull    </a:t>
            </a:r>
            <a:endParaRPr lang="en-US" dirty="0"/>
          </a:p>
        </p:txBody>
      </p:sp>
    </p:spTree>
    <p:extLst>
      <p:ext uri="{BB962C8B-B14F-4D97-AF65-F5344CB8AC3E}">
        <p14:creationId xmlns:p14="http://schemas.microsoft.com/office/powerpoint/2010/main" val="3987444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Colorado Territory:</a:t>
            </a:r>
          </a:p>
          <a:p>
            <a:r>
              <a:rPr lang="en-US" dirty="0" smtClean="0"/>
              <a:t>Tensions between miners and the Cheyenne and Arapaho</a:t>
            </a:r>
          </a:p>
          <a:p>
            <a:r>
              <a:rPr lang="en-US" dirty="0" smtClean="0"/>
              <a:t>Native American raids led to government intervention.</a:t>
            </a:r>
          </a:p>
          <a:p>
            <a:r>
              <a:rPr lang="en-US" dirty="0" smtClean="0"/>
              <a:t>Nov. 1864: Chief Black Kettle brings hundreds of Cheyenne to Fort Lyon to negotiate with the army. While making camp at nearby Sand Creek (with army’s permission), they were massacred by Col. John </a:t>
            </a:r>
            <a:r>
              <a:rPr lang="en-US" dirty="0" err="1" smtClean="0"/>
              <a:t>Chivington’s</a:t>
            </a:r>
            <a:r>
              <a:rPr lang="en-US" dirty="0" smtClean="0"/>
              <a:t> Volunteers. </a:t>
            </a:r>
            <a:endParaRPr lang="en-US" dirty="0"/>
          </a:p>
        </p:txBody>
      </p:sp>
      <p:sp>
        <p:nvSpPr>
          <p:cNvPr id="3" name="Title 2"/>
          <p:cNvSpPr>
            <a:spLocks noGrp="1"/>
          </p:cNvSpPr>
          <p:nvPr>
            <p:ph type="title"/>
          </p:nvPr>
        </p:nvSpPr>
        <p:spPr/>
        <p:txBody>
          <a:bodyPr/>
          <a:lstStyle/>
          <a:p>
            <a:r>
              <a:rPr lang="en-US" dirty="0" smtClean="0"/>
              <a:t>Sand Creek Massacre</a:t>
            </a:r>
            <a:endParaRPr lang="en-US" dirty="0"/>
          </a:p>
        </p:txBody>
      </p:sp>
    </p:spTree>
    <p:extLst>
      <p:ext uri="{BB962C8B-B14F-4D97-AF65-F5344CB8AC3E}">
        <p14:creationId xmlns:p14="http://schemas.microsoft.com/office/powerpoint/2010/main" val="19084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Sand Creek Massacre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47625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038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81053"/>
          </a:xfrm>
        </p:spPr>
        <p:txBody>
          <a:bodyPr>
            <a:normAutofit/>
          </a:bodyPr>
          <a:lstStyle/>
          <a:p>
            <a:r>
              <a:rPr lang="en-US" dirty="0" smtClean="0"/>
              <a:t>1867- Congress formed </a:t>
            </a:r>
            <a:r>
              <a:rPr lang="en-US" b="1" dirty="0" smtClean="0"/>
              <a:t>Indian Peace Commission </a:t>
            </a:r>
            <a:r>
              <a:rPr lang="en-US" dirty="0" smtClean="0"/>
              <a:t>(with no actual Indians in it!) </a:t>
            </a:r>
          </a:p>
          <a:p>
            <a:r>
              <a:rPr lang="en-US" dirty="0" smtClean="0"/>
              <a:t>Proposed creation of 2 large reservations on the Plains: One for Sioux, another for other tribes.</a:t>
            </a:r>
          </a:p>
          <a:p>
            <a:pPr lvl="1"/>
            <a:r>
              <a:rPr lang="en-US" dirty="0" smtClean="0"/>
              <a:t>Would be run by federal agents.</a:t>
            </a:r>
          </a:p>
          <a:p>
            <a:r>
              <a:rPr lang="en-US" dirty="0" smtClean="0"/>
              <a:t>Congress pressures Native American people into signing, but could not ensure anyone- white or Native- would actually follow the agreement. </a:t>
            </a:r>
          </a:p>
          <a:p>
            <a:pPr lvl="1"/>
            <a:r>
              <a:rPr lang="en-US" dirty="0" smtClean="0"/>
              <a:t>Didn’t prevent settlers from violating boundaries.</a:t>
            </a:r>
          </a:p>
          <a:p>
            <a:pPr lvl="1"/>
            <a:r>
              <a:rPr lang="en-US" dirty="0" smtClean="0"/>
              <a:t>Indians faced poverty, starvation, corruption, and despair, so many just left the reservation.  </a:t>
            </a:r>
            <a:endParaRPr lang="en-US" dirty="0"/>
          </a:p>
        </p:txBody>
      </p:sp>
      <p:sp>
        <p:nvSpPr>
          <p:cNvPr id="3" name="Title 2"/>
          <p:cNvSpPr>
            <a:spLocks noGrp="1"/>
          </p:cNvSpPr>
          <p:nvPr>
            <p:ph type="title"/>
          </p:nvPr>
        </p:nvSpPr>
        <p:spPr/>
        <p:txBody>
          <a:bodyPr/>
          <a:lstStyle/>
          <a:p>
            <a:r>
              <a:rPr lang="en-US" dirty="0" smtClean="0"/>
              <a:t>Doomed Plan for Peace</a:t>
            </a:r>
            <a:endParaRPr lang="en-US" dirty="0"/>
          </a:p>
        </p:txBody>
      </p:sp>
    </p:spTree>
    <p:extLst>
      <p:ext uri="{BB962C8B-B14F-4D97-AF65-F5344CB8AC3E}">
        <p14:creationId xmlns:p14="http://schemas.microsoft.com/office/powerpoint/2010/main" val="2979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Buffalo were increasingly killed by railroads, settlers, and poachers, encouraged by the Army in an effort to get rid of Native Americans. </a:t>
            </a:r>
          </a:p>
          <a:p>
            <a:r>
              <a:rPr lang="en-US" dirty="0" smtClean="0"/>
              <a:t>By 1889, so few buffalo were left, they nearly went extinct.</a:t>
            </a:r>
          </a:p>
          <a:p>
            <a:endParaRPr lang="en-US" dirty="0"/>
          </a:p>
        </p:txBody>
      </p:sp>
      <p:sp>
        <p:nvSpPr>
          <p:cNvPr id="3" name="Title 2"/>
          <p:cNvSpPr>
            <a:spLocks noGrp="1"/>
          </p:cNvSpPr>
          <p:nvPr>
            <p:ph type="title"/>
          </p:nvPr>
        </p:nvSpPr>
        <p:spPr/>
        <p:txBody>
          <a:bodyPr/>
          <a:lstStyle/>
          <a:p>
            <a:r>
              <a:rPr lang="en-US" dirty="0" smtClean="0"/>
              <a:t>Last Native American Wars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098780"/>
            <a:ext cx="40386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8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1514</TotalTime>
  <Words>616</Words>
  <Application>Microsoft Office PowerPoint</Application>
  <PresentationFormat>On-screen Show (4:3)</PresentationFormat>
  <Paragraphs>55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Book Antiqua</vt:lpstr>
      <vt:lpstr>Wingdings</vt:lpstr>
      <vt:lpstr>Hardcover</vt:lpstr>
      <vt:lpstr>The Native American Wars</vt:lpstr>
      <vt:lpstr>Struggles of the Plains Indians</vt:lpstr>
      <vt:lpstr>Dakota Sioux Uprising</vt:lpstr>
      <vt:lpstr>Red Cloud’s War</vt:lpstr>
      <vt:lpstr>The Lakota Sioux Chiefs</vt:lpstr>
      <vt:lpstr>Sand Creek Massacre</vt:lpstr>
      <vt:lpstr>Sand Creek Massacre</vt:lpstr>
      <vt:lpstr>Doomed Plan for Peace</vt:lpstr>
      <vt:lpstr>Last Native American Wars</vt:lpstr>
      <vt:lpstr>Battle of Little Big Horn</vt:lpstr>
      <vt:lpstr>The Nez Perce</vt:lpstr>
      <vt:lpstr>Wounded Knee</vt:lpstr>
      <vt:lpstr>The Dawes Act and Americanization</vt:lpstr>
    </vt:vector>
  </TitlesOfParts>
  <Company>MDUSD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Native American Wars</dc:title>
  <dc:creator>Paula Dillon</dc:creator>
  <cp:lastModifiedBy>Paula Dillon</cp:lastModifiedBy>
  <cp:revision>9</cp:revision>
  <dcterms:created xsi:type="dcterms:W3CDTF">2016-11-09T08:23:31Z</dcterms:created>
  <dcterms:modified xsi:type="dcterms:W3CDTF">2017-11-07T16:56:45Z</dcterms:modified>
</cp:coreProperties>
</file>