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0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BBC8-E040-42E2-8945-10021AEC3B6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6C78-2D26-48E6-A13D-EC9C9EB8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Politics of the Jazz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8 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G. 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Ohio Republican</a:t>
            </a:r>
          </a:p>
          <a:p>
            <a:r>
              <a:rPr lang="en-US" dirty="0" smtClean="0"/>
              <a:t>Won office in 1920</a:t>
            </a:r>
          </a:p>
          <a:p>
            <a:r>
              <a:rPr lang="en-US" dirty="0" smtClean="0"/>
              <a:t>“Return to normalcy”</a:t>
            </a:r>
          </a:p>
          <a:p>
            <a:pPr lvl="1"/>
            <a:r>
              <a:rPr lang="en-US" dirty="0" smtClean="0"/>
              <a:t>End Progressive policies, like high taxes on the wealthy, and less </a:t>
            </a:r>
            <a:r>
              <a:rPr lang="en-US" dirty="0" err="1" smtClean="0"/>
              <a:t>gov</a:t>
            </a:r>
            <a:r>
              <a:rPr lang="en-US" dirty="0" smtClean="0"/>
              <a:t> regulation on economy.</a:t>
            </a:r>
          </a:p>
          <a:p>
            <a:pPr lvl="1"/>
            <a:r>
              <a:rPr lang="en-US" dirty="0" smtClean="0"/>
              <a:t>Yet the 1920s was a time of drastic social change.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G. Harding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Scandal and Corruption</a:t>
            </a:r>
          </a:p>
          <a:p>
            <a:r>
              <a:rPr lang="en-US" dirty="0" smtClean="0"/>
              <a:t>Cabinet: </a:t>
            </a:r>
            <a:r>
              <a:rPr lang="en-US" b="1" u="sng" dirty="0" smtClean="0"/>
              <a:t>The Ohio Gang</a:t>
            </a:r>
            <a:r>
              <a:rPr lang="en-US" dirty="0" smtClean="0"/>
              <a:t>- rampant nepotism, bribery, graft, fraud and incompetence.</a:t>
            </a:r>
          </a:p>
          <a:p>
            <a:r>
              <a:rPr lang="en-US" dirty="0" smtClean="0"/>
              <a:t>Parties, affairs, gambling, and drinking in the White House- during Prohibition.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97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3325091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Scandals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3000" b="1" u="sng" dirty="0" smtClean="0"/>
              <a:t>Teapot Dome</a:t>
            </a:r>
            <a:r>
              <a:rPr lang="en-US" sz="3000" b="1" dirty="0" smtClean="0"/>
              <a:t> </a:t>
            </a:r>
            <a:r>
              <a:rPr lang="en-US" sz="3000" dirty="0" smtClean="0"/>
              <a:t>(one of many): Secretary of Interior Alfred Fall leased federal Naval oil reserves to private oil groups, and pocketed the money ($300,000).</a:t>
            </a:r>
          </a:p>
          <a:p>
            <a:pPr lvl="1"/>
            <a:r>
              <a:rPr lang="en-US" dirty="0" smtClean="0"/>
              <a:t>Investigation took over 10 years, but Fall eventually went to prison in 1929.</a:t>
            </a:r>
          </a:p>
          <a:p>
            <a:pPr lvl="2"/>
            <a:r>
              <a:rPr lang="en-US" i="1" dirty="0" smtClean="0"/>
              <a:t>Does oil still have a corrupt influence on government today???</a:t>
            </a:r>
          </a:p>
          <a:p>
            <a:r>
              <a:rPr lang="en-US" sz="2800" dirty="0" smtClean="0"/>
              <a:t>Fostered mistrust in the government and politicians.</a:t>
            </a:r>
          </a:p>
          <a:p>
            <a:r>
              <a:rPr lang="en-US" sz="2800" dirty="0" smtClean="0"/>
              <a:t>People saw this as evidence that government was too corrupt to be involved in business. </a:t>
            </a:r>
          </a:p>
          <a:p>
            <a:pPr lvl="1"/>
            <a:r>
              <a:rPr lang="en-US" sz="2400" dirty="0" smtClean="0"/>
              <a:t>Progressivism relies on honest government to work. But Harding’s government was too corrupt.</a:t>
            </a:r>
          </a:p>
        </p:txBody>
      </p:sp>
    </p:spTree>
    <p:extLst>
      <p:ext uri="{BB962C8B-B14F-4D97-AF65-F5344CB8AC3E}">
        <p14:creationId xmlns:p14="http://schemas.microsoft.com/office/powerpoint/2010/main" val="5584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Coolidge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“Silent Cal”</a:t>
            </a:r>
          </a:p>
          <a:p>
            <a:r>
              <a:rPr lang="en-US" dirty="0" smtClean="0"/>
              <a:t>Massachusetts Republican</a:t>
            </a:r>
          </a:p>
          <a:p>
            <a:r>
              <a:rPr lang="en-US" dirty="0" smtClean="0"/>
              <a:t>“Business of the American people is business.”</a:t>
            </a:r>
          </a:p>
          <a:p>
            <a:r>
              <a:rPr lang="en-US" dirty="0" smtClean="0"/>
              <a:t>Very pro-business, anti-regulation.</a:t>
            </a:r>
          </a:p>
          <a:p>
            <a:r>
              <a:rPr lang="en-US" dirty="0" smtClean="0"/>
              <a:t>Won 1924 election.</a:t>
            </a:r>
          </a:p>
          <a:p>
            <a:r>
              <a:rPr lang="en-US" dirty="0" smtClean="0"/>
              <a:t>Separated himself from Harding’s partying ways.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Coolidge’s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Andrew Mellon</a:t>
            </a:r>
            <a:r>
              <a:rPr lang="en-US" dirty="0" smtClean="0"/>
              <a:t>, banker and businessman, Secretary of Treasury</a:t>
            </a:r>
          </a:p>
          <a:p>
            <a:r>
              <a:rPr lang="en-US" dirty="0" smtClean="0"/>
              <a:t>Wanted to balance budget, reduce debt, cut taxes.</a:t>
            </a:r>
          </a:p>
          <a:p>
            <a:r>
              <a:rPr lang="en-US" u="sng" dirty="0" smtClean="0"/>
              <a:t>Supply-side economics</a:t>
            </a:r>
            <a:r>
              <a:rPr lang="en-US" dirty="0" smtClean="0"/>
              <a:t>: If taxes are low, businesses and [wealthy] consumers spend more money.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Economy grows, and all Americans benefit.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 Also known as “trickle-down economics” according to Ronald Reagan in 1980s.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By 1928, Americans were paying lowest taxes ever- especially the wealthiest.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7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and Weapons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arms race still continued after the war.</a:t>
            </a:r>
          </a:p>
          <a:p>
            <a:r>
              <a:rPr lang="en-US" dirty="0" smtClean="0"/>
              <a:t>European powers owed the U.S. $10 billion.</a:t>
            </a:r>
          </a:p>
          <a:p>
            <a:r>
              <a:rPr lang="en-US" dirty="0" smtClean="0"/>
              <a:t>How “isolated” were Americans from Europe’s political affairs?</a:t>
            </a:r>
          </a:p>
          <a:p>
            <a:pPr lvl="1"/>
            <a:r>
              <a:rPr lang="en-US" u="sng" dirty="0" smtClean="0"/>
              <a:t>The Dawes Plan</a:t>
            </a:r>
            <a:r>
              <a:rPr lang="en-US" dirty="0" smtClean="0"/>
              <a:t>- U.S. renegotiates war reparation plan between Germany, France, and Britain.</a:t>
            </a:r>
          </a:p>
          <a:p>
            <a:pPr lvl="1"/>
            <a:r>
              <a:rPr lang="en-US" u="sng" dirty="0" smtClean="0"/>
              <a:t>The Washington Conference </a:t>
            </a:r>
            <a:r>
              <a:rPr lang="en-US" dirty="0" smtClean="0"/>
              <a:t>(1924)- U.S. and other nations agree to reduce arms.</a:t>
            </a:r>
          </a:p>
          <a:p>
            <a:pPr lvl="1"/>
            <a:r>
              <a:rPr lang="en-US" u="sng" dirty="0" smtClean="0"/>
              <a:t>Kellogg-Briand Pact</a:t>
            </a:r>
            <a:r>
              <a:rPr lang="en-US" dirty="0" smtClean="0"/>
              <a:t>- U.S. and France make pact to “outlaw war.” </a:t>
            </a:r>
          </a:p>
          <a:p>
            <a:pPr lvl="1"/>
            <a:r>
              <a:rPr lang="en-US" u="sng" dirty="0" smtClean="0"/>
              <a:t>London Naval Treaties (1930)</a:t>
            </a:r>
            <a:r>
              <a:rPr lang="en-US" dirty="0" smtClean="0"/>
              <a:t>- U.S., Britain, France, Japan, Italy reduce navies.</a:t>
            </a:r>
          </a:p>
          <a:p>
            <a:pPr lvl="2"/>
            <a:r>
              <a:rPr lang="en-US" sz="2600" dirty="0" smtClean="0"/>
              <a:t>Japan and Italy did not renew treaty in 1935.</a:t>
            </a:r>
          </a:p>
        </p:txBody>
      </p:sp>
    </p:spTree>
    <p:extLst>
      <p:ext uri="{BB962C8B-B14F-4D97-AF65-F5344CB8AC3E}">
        <p14:creationId xmlns:p14="http://schemas.microsoft.com/office/powerpoint/2010/main" val="8648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369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Politics of the Jazz Age</vt:lpstr>
      <vt:lpstr>Warren G. Harding</vt:lpstr>
      <vt:lpstr>Warren G. Harding</vt:lpstr>
      <vt:lpstr>Scandals</vt:lpstr>
      <vt:lpstr>Calvin Coolidge</vt:lpstr>
      <vt:lpstr>Coolidge’s Economy</vt:lpstr>
      <vt:lpstr>Trade and Weapons Control 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Politics of the Jazz Age</dc:title>
  <dc:creator>Paula Dillon</dc:creator>
  <cp:lastModifiedBy>Paula Dillon</cp:lastModifiedBy>
  <cp:revision>6</cp:revision>
  <dcterms:created xsi:type="dcterms:W3CDTF">2017-04-13T06:08:43Z</dcterms:created>
  <dcterms:modified xsi:type="dcterms:W3CDTF">2017-04-13T07:04:30Z</dcterms:modified>
</cp:coreProperties>
</file>