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41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9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8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3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4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0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61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67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4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91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9029-3D5C-4B8B-B7CF-E2DA30B77451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6D307-790E-4729-BD4E-159CEE3AE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1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Rise of Progressivism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6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4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reforms (vocab terms):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Initiative</a:t>
            </a:r>
            <a:r>
              <a:rPr lang="en-US" dirty="0" smtClean="0"/>
              <a:t>: the right of citizens to place a measure or issue before the voters or state legislature for approval.</a:t>
            </a:r>
          </a:p>
          <a:p>
            <a:pPr lvl="1"/>
            <a:r>
              <a:rPr lang="en-US" dirty="0" smtClean="0"/>
              <a:t>Citizens have to gather signatures (petition).</a:t>
            </a:r>
          </a:p>
          <a:p>
            <a:pPr lvl="1"/>
            <a:r>
              <a:rPr lang="en-US" b="1" u="sng" dirty="0" smtClean="0"/>
              <a:t>Indirect initiative</a:t>
            </a:r>
            <a:r>
              <a:rPr lang="en-US" dirty="0" smtClean="0"/>
              <a:t>- it goes to the state legislature. If they don’t vote on it, it becomes a…</a:t>
            </a:r>
          </a:p>
          <a:p>
            <a:pPr lvl="1"/>
            <a:r>
              <a:rPr lang="en-US" b="1" u="sng" dirty="0" smtClean="0"/>
              <a:t>Direct initiative</a:t>
            </a:r>
            <a:r>
              <a:rPr lang="en-US" dirty="0" smtClean="0"/>
              <a:t>- gets placed on the ballot, the people vote on it.</a:t>
            </a:r>
          </a:p>
        </p:txBody>
      </p:sp>
    </p:spTree>
    <p:extLst>
      <p:ext uri="{BB962C8B-B14F-4D97-AF65-F5344CB8AC3E}">
        <p14:creationId xmlns:p14="http://schemas.microsoft.com/office/powerpoint/2010/main" val="8838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reforms (vocab terms):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Referendum</a:t>
            </a:r>
            <a:r>
              <a:rPr lang="en-US" dirty="0" smtClean="0"/>
              <a:t>: allows citizens to vote on proposed laws directly (propositions).</a:t>
            </a:r>
          </a:p>
          <a:p>
            <a:r>
              <a:rPr lang="en-US" b="1" u="sng" dirty="0" smtClean="0"/>
              <a:t>Recall</a:t>
            </a:r>
            <a:r>
              <a:rPr lang="en-US" dirty="0" smtClean="0"/>
              <a:t>: Voters have the right to remove unsatisfactory elected officials from office with a new election. </a:t>
            </a:r>
          </a:p>
          <a:p>
            <a:r>
              <a:rPr lang="en-US" b="1" u="sng" dirty="0" smtClean="0"/>
              <a:t>The 17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 </a:t>
            </a:r>
            <a:r>
              <a:rPr lang="en-US" dirty="0" smtClean="0"/>
              <a:t>(1912): Direct election of state senators by </a:t>
            </a:r>
            <a:r>
              <a:rPr lang="en-US" smtClean="0"/>
              <a:t>the people. </a:t>
            </a:r>
            <a:endParaRPr lang="en-US" dirty="0" smtClean="0"/>
          </a:p>
          <a:p>
            <a:pPr lvl="1"/>
            <a:r>
              <a:rPr lang="en-US" dirty="0" smtClean="0"/>
              <a:t>Designed to end corruption by party bosses.</a:t>
            </a:r>
          </a:p>
          <a:p>
            <a:pPr lvl="1"/>
            <a:r>
              <a:rPr lang="en-US" dirty="0" smtClean="0"/>
              <a:t>Removed one of the state legislature’s checks on federal power.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1534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258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57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0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648199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26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91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407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058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19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4114799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449579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924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33400"/>
            <a:ext cx="4419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4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reaction to the various social problems of the Gilded Age, laissez-faire unregulated market, urbanization and industrialization.</a:t>
            </a:r>
          </a:p>
          <a:p>
            <a:r>
              <a:rPr lang="en-US" dirty="0" smtClean="0"/>
              <a:t>It’s not really an actual political movement with set goals.</a:t>
            </a:r>
          </a:p>
          <a:p>
            <a:r>
              <a:rPr lang="en-US" dirty="0" smtClean="0"/>
              <a:t>It is a collection of different ideas and approaches to solve the many social-economic problems (i.e., corruption, poverty, segregation, violence, child labor, injustice).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2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Molly Eliot </a:t>
            </a:r>
            <a:r>
              <a:rPr lang="en-US" dirty="0" err="1" smtClean="0"/>
              <a:t>Seawald</a:t>
            </a:r>
            <a:r>
              <a:rPr lang="en-US" dirty="0" smtClean="0"/>
              <a:t>, anti-suffragist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“It has often been pointed out that women should not pass laws on matters of war and peace, since no woman can do military duty… nor can have any practical </a:t>
            </a:r>
            <a:r>
              <a:rPr lang="en-US" dirty="0" err="1" smtClean="0"/>
              <a:t>kowledge</a:t>
            </a:r>
            <a:r>
              <a:rPr lang="en-US" dirty="0" smtClean="0"/>
              <a:t> of shipping and navigation… railways and mining, or any subjects of the highest importance… Also there seems to be a close relationship between suffrage and divorce….”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6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Article from an anti-suffrage newspaper, 1912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Suffragist’s ideal is a kitchen-less house… she denounces housekeeping as degrading. The Suffragists teach women to revolt against the daily task of tending child and house…”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3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Rep. John A. Moon of Tennessee- 1918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 those Southern states where the colored population outnumbers the white, to double the number of ignorant voters by giving colored women the right to vote would produce a condition that would be intolerable.”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5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Progressives?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Democrats and Republicans</a:t>
            </a:r>
          </a:p>
          <a:p>
            <a:r>
              <a:rPr lang="en-US" dirty="0" smtClean="0"/>
              <a:t>People who believe in science and technology  as a way to improve society.</a:t>
            </a:r>
          </a:p>
          <a:p>
            <a:r>
              <a:rPr lang="en-US" dirty="0" smtClean="0"/>
              <a:t>Social workers, journalists, teachers, politicians, clergy.</a:t>
            </a:r>
          </a:p>
          <a:p>
            <a:r>
              <a:rPr lang="en-US" u="sng" dirty="0" smtClean="0"/>
              <a:t>Muckrakers</a:t>
            </a:r>
            <a:r>
              <a:rPr lang="en-US" dirty="0" smtClean="0"/>
              <a:t>: Crusading journalists set out to expose and investigate social conditions and political corruption.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“Muckrakers”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Nicknamed by Teddy Roosevelt</a:t>
            </a:r>
          </a:p>
          <a:p>
            <a:r>
              <a:rPr lang="en-US" u="sng" dirty="0" smtClean="0"/>
              <a:t>Ida Tarbell</a:t>
            </a:r>
            <a:r>
              <a:rPr lang="en-US" dirty="0" smtClean="0"/>
              <a:t>- </a:t>
            </a:r>
            <a:r>
              <a:rPr lang="en-US" i="1" dirty="0" smtClean="0"/>
              <a:t>invented investigative journalism</a:t>
            </a:r>
            <a:r>
              <a:rPr lang="en-US" dirty="0" smtClean="0"/>
              <a:t>, wrote book The History of the Standard Oil Company.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381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78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“Muckrakers”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Charles E Russell</a:t>
            </a:r>
            <a:r>
              <a:rPr lang="en-US" dirty="0" smtClean="0"/>
              <a:t>- politician and Pulitzer winner; journalist exposed poverty in cities and corruption.</a:t>
            </a:r>
          </a:p>
          <a:p>
            <a:r>
              <a:rPr lang="en-US" dirty="0" smtClean="0"/>
              <a:t>His reports inspired Upton Sinclair’s </a:t>
            </a:r>
            <a:r>
              <a:rPr lang="en-US" i="1" u="sng" dirty="0" smtClean="0"/>
              <a:t>The Jungle.</a:t>
            </a:r>
          </a:p>
          <a:p>
            <a:r>
              <a:rPr lang="en-US" dirty="0" smtClean="0"/>
              <a:t>A founder of the NAACP; fierce                       civil rights leader.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33800"/>
            <a:ext cx="20955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49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“Muckrakers”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Lincoln Steffens</a:t>
            </a:r>
            <a:r>
              <a:rPr lang="en-US" dirty="0" smtClean="0"/>
              <a:t>- journalist who exposed vote stealing and political machines like Boss Tweed.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u="sng" dirty="0" smtClean="0"/>
              <a:t>Jacob Riis</a:t>
            </a:r>
            <a:r>
              <a:rPr lang="en-US" dirty="0" smtClean="0"/>
              <a:t>- Wrote </a:t>
            </a:r>
            <a:r>
              <a:rPr lang="en-US" i="1" u="sng" dirty="0" smtClean="0"/>
              <a:t>How the Other Half Lives</a:t>
            </a:r>
            <a:r>
              <a:rPr lang="en-US" dirty="0" smtClean="0"/>
              <a:t>, a book with photos and descriptions of poverty, disease, and crime in NYC.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21976"/>
            <a:ext cx="152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21976"/>
            <a:ext cx="142875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926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Other Half Lives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3666926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4057650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23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Progressives reform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government more efficient:</a:t>
            </a:r>
          </a:p>
          <a:p>
            <a:r>
              <a:rPr lang="en-US" b="1" u="sng" dirty="0" smtClean="0"/>
              <a:t>The Principles of Scientific Management</a:t>
            </a:r>
            <a:r>
              <a:rPr lang="en-US" dirty="0" smtClean="0"/>
              <a:t>, by Frederick Taylor (1911):</a:t>
            </a:r>
          </a:p>
          <a:p>
            <a:pPr lvl="1"/>
            <a:r>
              <a:rPr lang="en-US" dirty="0" smtClean="0"/>
              <a:t>Manage time better</a:t>
            </a:r>
          </a:p>
          <a:p>
            <a:pPr lvl="1"/>
            <a:r>
              <a:rPr lang="en-US" dirty="0" smtClean="0"/>
              <a:t>Break down tasks into small parts</a:t>
            </a:r>
          </a:p>
          <a:p>
            <a:pPr lvl="1"/>
            <a:r>
              <a:rPr lang="en-US" dirty="0" smtClean="0"/>
              <a:t>Put experts in charge of departments</a:t>
            </a:r>
          </a:p>
          <a:p>
            <a:pPr lvl="1"/>
            <a:r>
              <a:rPr lang="en-US" dirty="0" smtClean="0"/>
              <a:t>Use standardized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did Progressives reform government?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government more democratic, responsive to citizens, and accountable to voters.</a:t>
            </a:r>
          </a:p>
          <a:p>
            <a:r>
              <a:rPr lang="en-US" dirty="0" smtClean="0"/>
              <a:t>Wisconsin’s Robert La </a:t>
            </a:r>
            <a:r>
              <a:rPr lang="en-US" dirty="0" err="1" smtClean="0"/>
              <a:t>Follette</a:t>
            </a:r>
            <a:r>
              <a:rPr lang="en-US" dirty="0" smtClean="0"/>
              <a:t> urges states to hold </a:t>
            </a:r>
            <a:r>
              <a:rPr lang="en-US" u="sng" dirty="0" smtClean="0"/>
              <a:t>direct primary elections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Vote held by all members of a political party to decide their candidate for office.</a:t>
            </a:r>
          </a:p>
          <a:p>
            <a:pPr lvl="1"/>
            <a:r>
              <a:rPr lang="en-US" dirty="0" smtClean="0"/>
              <a:t>Would take away power from corrupt party bosses and give it to voters.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627</Words>
  <Application>Microsoft Office PowerPoint</Application>
  <PresentationFormat>On-screen Show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Rise of Progressivism</vt:lpstr>
      <vt:lpstr>What is it?</vt:lpstr>
      <vt:lpstr>Who are the Progressives?</vt:lpstr>
      <vt:lpstr>“Muckrakers”</vt:lpstr>
      <vt:lpstr>“Muckrakers”</vt:lpstr>
      <vt:lpstr>“Muckrakers”</vt:lpstr>
      <vt:lpstr>How the Other Half Lives</vt:lpstr>
      <vt:lpstr>How did Progressives reform government?</vt:lpstr>
      <vt:lpstr>How did Progressives reform government?</vt:lpstr>
      <vt:lpstr>Other reforms (vocab terms):</vt:lpstr>
      <vt:lpstr>Other reforms (vocab terms):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Molly Eliot Seawald, anti-suffragist</vt:lpstr>
      <vt:lpstr>Article from an anti-suffrage newspaper, 1912</vt:lpstr>
      <vt:lpstr>Rep. John A. Moon of Tennessee- 1918</vt:lpstr>
    </vt:vector>
  </TitlesOfParts>
  <Company>MDUSD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Progressivism</dc:title>
  <dc:creator>Paula Dillon</dc:creator>
  <cp:lastModifiedBy>Paula Dillon</cp:lastModifiedBy>
  <cp:revision>9</cp:revision>
  <cp:lastPrinted>2017-01-31T08:16:32Z</cp:lastPrinted>
  <dcterms:created xsi:type="dcterms:W3CDTF">2017-01-30T08:30:49Z</dcterms:created>
  <dcterms:modified xsi:type="dcterms:W3CDTF">2017-02-03T08:36:24Z</dcterms:modified>
</cp:coreProperties>
</file>