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7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2C4D8-9B16-4374-AEC6-226E8807CCC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8766-1BC1-44BA-A287-8CDAAFE70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72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2C4D8-9B16-4374-AEC6-226E8807CCC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8766-1BC1-44BA-A287-8CDAAFE70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8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2C4D8-9B16-4374-AEC6-226E8807CCC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8766-1BC1-44BA-A287-8CDAAFE70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4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2C4D8-9B16-4374-AEC6-226E8807CCC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8766-1BC1-44BA-A287-8CDAAFE70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2C4D8-9B16-4374-AEC6-226E8807CCC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8766-1BC1-44BA-A287-8CDAAFE70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6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2C4D8-9B16-4374-AEC6-226E8807CCC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8766-1BC1-44BA-A287-8CDAAFE70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6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2C4D8-9B16-4374-AEC6-226E8807CCC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8766-1BC1-44BA-A287-8CDAAFE70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0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2C4D8-9B16-4374-AEC6-226E8807CCC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8766-1BC1-44BA-A287-8CDAAFE70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0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2C4D8-9B16-4374-AEC6-226E8807CCC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8766-1BC1-44BA-A287-8CDAAFE70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9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2C4D8-9B16-4374-AEC6-226E8807CCC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8766-1BC1-44BA-A287-8CDAAFE70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3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2C4D8-9B16-4374-AEC6-226E8807CCC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8766-1BC1-44BA-A287-8CDAAFE70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9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2C4D8-9B16-4374-AEC6-226E8807CCC6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18766-1BC1-44BA-A287-8CDAAFE70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3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Spanish American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“A Splendid Little War”</a:t>
            </a:r>
          </a:p>
          <a:p>
            <a:r>
              <a:rPr lang="en-US" dirty="0" err="1" smtClean="0"/>
              <a:t>Ch</a:t>
            </a:r>
            <a:r>
              <a:rPr lang="en-US" dirty="0" smtClean="0"/>
              <a:t> 5 Section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571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 on Two Fronts</a:t>
            </a:r>
            <a:br>
              <a:rPr lang="en-US" dirty="0" smtClean="0"/>
            </a:br>
            <a:r>
              <a:rPr lang="en-US" sz="3600" dirty="0" smtClean="0"/>
              <a:t>The Philippines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Spain declares war- April 1898</a:t>
            </a:r>
          </a:p>
          <a:p>
            <a:r>
              <a:rPr lang="en-US" dirty="0" smtClean="0"/>
              <a:t>Navy Commodore </a:t>
            </a:r>
            <a:r>
              <a:rPr lang="en-US" b="1" dirty="0" smtClean="0"/>
              <a:t>George Dewey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Hong Kong to Manila Bay, destroys Spanish fleet.</a:t>
            </a:r>
          </a:p>
          <a:p>
            <a:pPr lvl="1"/>
            <a:r>
              <a:rPr lang="en-US" dirty="0" smtClean="0"/>
              <a:t>20,000 troops sail from San Francisco to Manila and seize Manila (picking up Guam on the way).</a:t>
            </a:r>
          </a:p>
          <a:p>
            <a:pPr lvl="1"/>
            <a:r>
              <a:rPr lang="en-US" dirty="0" smtClean="0"/>
              <a:t>Dewey calls on </a:t>
            </a:r>
            <a:r>
              <a:rPr lang="en-US" b="1" dirty="0" smtClean="0"/>
              <a:t>Emilio Aguinaldo </a:t>
            </a:r>
            <a:r>
              <a:rPr lang="en-US" dirty="0" smtClean="0"/>
              <a:t>and his rebel forces to seize islands from Spain.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8288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1000"/>
            <a:ext cx="17526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71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 on Two Fronts</a:t>
            </a:r>
            <a:br>
              <a:rPr lang="en-US" dirty="0" smtClean="0"/>
            </a:br>
            <a:r>
              <a:rPr lang="en-US" sz="3600" dirty="0" smtClean="0"/>
              <a:t>Cuba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Yellow fever struck many soldiers.</a:t>
            </a:r>
          </a:p>
          <a:p>
            <a:r>
              <a:rPr lang="en-US" dirty="0" smtClean="0"/>
              <a:t>US Volunteers were unorganized and inexperienced.</a:t>
            </a:r>
          </a:p>
          <a:p>
            <a:r>
              <a:rPr lang="en-US" dirty="0" smtClean="0"/>
              <a:t>Teddy Roosevelt and the Rough Riders, with the 9</a:t>
            </a:r>
            <a:r>
              <a:rPr lang="en-US" baseline="30000" dirty="0" smtClean="0"/>
              <a:t>th</a:t>
            </a:r>
            <a:r>
              <a:rPr lang="en-US" dirty="0" smtClean="0"/>
              <a:t> and 10</a:t>
            </a:r>
            <a:r>
              <a:rPr lang="en-US" baseline="30000" dirty="0" smtClean="0"/>
              <a:t>th</a:t>
            </a:r>
            <a:r>
              <a:rPr lang="en-US" dirty="0" smtClean="0"/>
              <a:t> cavalry (all black soldiers) led the charge.</a:t>
            </a:r>
          </a:p>
          <a:p>
            <a:pPr lvl="1"/>
            <a:r>
              <a:rPr lang="en-US" dirty="0" smtClean="0"/>
              <a:t>17,000 US troops land in Cuba.</a:t>
            </a:r>
          </a:p>
          <a:p>
            <a:pPr lvl="1"/>
            <a:r>
              <a:rPr lang="en-US" dirty="0" smtClean="0"/>
              <a:t>Spanish fleet destroyed (again)                              and Spain surrenders.</a:t>
            </a:r>
          </a:p>
          <a:p>
            <a:pPr lvl="1"/>
            <a:r>
              <a:rPr lang="en-US" dirty="0" smtClean="0"/>
              <a:t>USA occupies Puerto Rico.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91000"/>
            <a:ext cx="30861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56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Debate Over Annexation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should America do with its newly acquired empire?</a:t>
            </a:r>
          </a:p>
          <a:p>
            <a:pPr lvl="1"/>
            <a:r>
              <a:rPr lang="en-US" dirty="0" smtClean="0"/>
              <a:t>Guam, Puerto Rico, Cuba, the Philippines. </a:t>
            </a:r>
          </a:p>
          <a:p>
            <a:r>
              <a:rPr lang="en-US" dirty="0" smtClean="0"/>
              <a:t>What are the benefits? What are the risks/costs?</a:t>
            </a:r>
          </a:p>
          <a:p>
            <a:r>
              <a:rPr lang="en-US" dirty="0" smtClean="0"/>
              <a:t>Treaty of Paris, 1898- </a:t>
            </a:r>
          </a:p>
          <a:p>
            <a:pPr lvl="1"/>
            <a:r>
              <a:rPr lang="en-US" dirty="0" smtClean="0"/>
              <a:t>Cuba is independent.</a:t>
            </a:r>
          </a:p>
          <a:p>
            <a:pPr lvl="1"/>
            <a:r>
              <a:rPr lang="en-US" dirty="0" smtClean="0"/>
              <a:t>US keeps Puerto Rico, Guam, and buys Philippines for $20 million.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42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“yellow journalism”?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Exaggerated </a:t>
            </a:r>
            <a:r>
              <a:rPr lang="en-US" i="1" dirty="0" smtClean="0"/>
              <a:t>sensationalist </a:t>
            </a:r>
            <a:r>
              <a:rPr lang="en-US" dirty="0" smtClean="0"/>
              <a:t>or even false stories meant to sway public opinion and evoke emotional responses.</a:t>
            </a:r>
          </a:p>
          <a:p>
            <a:pPr lvl="1"/>
            <a:r>
              <a:rPr lang="en-US" dirty="0" smtClean="0"/>
              <a:t>Propaganda</a:t>
            </a:r>
          </a:p>
          <a:p>
            <a:pPr lvl="1"/>
            <a:r>
              <a:rPr lang="en-US" dirty="0" smtClean="0"/>
              <a:t>Is it different from today’s “fake news” or “clickbait”?</a:t>
            </a:r>
          </a:p>
          <a:p>
            <a:r>
              <a:rPr lang="en-US" dirty="0" smtClean="0"/>
              <a:t>William Randolph Hearst, newspaper tycoon: “You furnish the pictures, I’ll furnish the war.”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2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Cuba was one of Spain’s last colonies in the West.</a:t>
            </a:r>
          </a:p>
          <a:p>
            <a:r>
              <a:rPr lang="en-US" dirty="0" smtClean="0"/>
              <a:t>The U.S. wanted to support its revolt against Spain because of the economic links to Cuba (sugarcane, railroads, and mining). </a:t>
            </a:r>
          </a:p>
          <a:p>
            <a:r>
              <a:rPr lang="en-US" dirty="0" smtClean="0"/>
              <a:t>President Cleveland was neutral, but </a:t>
            </a:r>
            <a:r>
              <a:rPr lang="en-US" i="1" dirty="0" smtClean="0"/>
              <a:t>some</a:t>
            </a:r>
            <a:r>
              <a:rPr lang="en-US" dirty="0" smtClean="0"/>
              <a:t> newspapers published exaggerated stories about Spanish atrocities in Cuba to raise public support for war against Spain. </a:t>
            </a:r>
          </a:p>
          <a:p>
            <a:r>
              <a:rPr lang="en-US" dirty="0" smtClean="0"/>
              <a:t>And to SELL MORE NEWSPAPERS $$$$$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99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these reliable?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373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09774"/>
            <a:ext cx="32766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35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43434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58" y="3105150"/>
            <a:ext cx="4014788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59531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100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 Supports Cuba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Spain sends 200,000 troops to crush revolt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Thousands of Cubans placed in concentration camps.</a:t>
            </a:r>
            <a:endParaRPr lang="en-US" dirty="0" smtClean="0"/>
          </a:p>
          <a:p>
            <a:r>
              <a:rPr lang="en-US" dirty="0" smtClean="0"/>
              <a:t>William McKinley becomes president in 1897, and he wanted to help end the conflict. </a:t>
            </a:r>
          </a:p>
          <a:p>
            <a:r>
              <a:rPr lang="en-US" dirty="0" smtClean="0"/>
              <a:t>Riots break out in Havana between loyalists and rebels- January 1898.</a:t>
            </a:r>
          </a:p>
          <a:p>
            <a:pPr lvl="1"/>
            <a:r>
              <a:rPr lang="en-US" dirty="0" smtClean="0"/>
              <a:t>McKinley send the USS Maine to protect Americans there.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9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USS Maine Explosion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181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53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USS Maine Explosion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Probably an accident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Americans blamed Spain anyway (thanks to all that yellow journalism).</a:t>
            </a:r>
          </a:p>
          <a:p>
            <a:pPr lvl="1"/>
            <a:r>
              <a:rPr lang="en-US" dirty="0" smtClean="0"/>
              <a:t>“Remember the Maine, and to hell </a:t>
            </a:r>
            <a:r>
              <a:rPr lang="en-US" dirty="0" smtClean="0"/>
              <a:t>                         with </a:t>
            </a:r>
            <a:r>
              <a:rPr lang="en-US" dirty="0" smtClean="0"/>
              <a:t>Spain!”</a:t>
            </a:r>
          </a:p>
          <a:p>
            <a:r>
              <a:rPr lang="en-US" b="1" u="sng" dirty="0" smtClean="0"/>
              <a:t>Jingoism:</a:t>
            </a:r>
            <a:r>
              <a:rPr lang="en-US" dirty="0" smtClean="0"/>
              <a:t> aggressive, extreme </a:t>
            </a:r>
            <a:r>
              <a:rPr lang="en-US" dirty="0" smtClean="0"/>
              <a:t>                  nationalism </a:t>
            </a:r>
            <a:r>
              <a:rPr lang="en-US" dirty="0" smtClean="0"/>
              <a:t>with aggressive </a:t>
            </a:r>
            <a:r>
              <a:rPr lang="en-US" dirty="0" smtClean="0"/>
              <a:t>                        foreign </a:t>
            </a:r>
            <a:r>
              <a:rPr lang="en-US" dirty="0" smtClean="0"/>
              <a:t>policy and war mongering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22073"/>
            <a:ext cx="23812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77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When is it appropriate to send US troops to fight and face death on foreign soil?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0"/>
            <a:ext cx="7086600" cy="320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1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442</Words>
  <Application>Microsoft Office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Spanish American War</vt:lpstr>
      <vt:lpstr>What is “yellow journalism”?</vt:lpstr>
      <vt:lpstr>Yellow journalism</vt:lpstr>
      <vt:lpstr>Are these reliable?</vt:lpstr>
      <vt:lpstr>PowerPoint Presentation</vt:lpstr>
      <vt:lpstr>America Supports Cuba</vt:lpstr>
      <vt:lpstr>The USS Maine Explosion</vt:lpstr>
      <vt:lpstr>The USS Maine Explosion</vt:lpstr>
      <vt:lpstr>Opinion:</vt:lpstr>
      <vt:lpstr>War on Two Fronts The Philippines</vt:lpstr>
      <vt:lpstr>War on Two Fronts Cuba</vt:lpstr>
      <vt:lpstr>Debate Over Annexation</vt:lpstr>
    </vt:vector>
  </TitlesOfParts>
  <Company>MDUSD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Spanish American War</dc:title>
  <dc:creator>Paula Dillon</dc:creator>
  <cp:lastModifiedBy>Paula Dillon</cp:lastModifiedBy>
  <cp:revision>7</cp:revision>
  <dcterms:created xsi:type="dcterms:W3CDTF">2017-02-27T09:07:25Z</dcterms:created>
  <dcterms:modified xsi:type="dcterms:W3CDTF">2017-02-28T07:51:06Z</dcterms:modified>
</cp:coreProperties>
</file>