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4" r:id="rId8"/>
    <p:sldId id="268" r:id="rId9"/>
    <p:sldId id="266" r:id="rId10"/>
    <p:sldId id="260" r:id="rId11"/>
    <p:sldId id="267" r:id="rId12"/>
    <p:sldId id="261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AB02-B9D4-4198-BF27-6E60A641BA81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B617-D842-4CE6-B41B-E46FA5C56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5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AB02-B9D4-4198-BF27-6E60A641BA81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B617-D842-4CE6-B41B-E46FA5C56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6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AB02-B9D4-4198-BF27-6E60A641BA81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B617-D842-4CE6-B41B-E46FA5C56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9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AB02-B9D4-4198-BF27-6E60A641BA81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B617-D842-4CE6-B41B-E46FA5C56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AB02-B9D4-4198-BF27-6E60A641BA81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B617-D842-4CE6-B41B-E46FA5C56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AB02-B9D4-4198-BF27-6E60A641BA81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B617-D842-4CE6-B41B-E46FA5C56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AB02-B9D4-4198-BF27-6E60A641BA81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B617-D842-4CE6-B41B-E46FA5C56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3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AB02-B9D4-4198-BF27-6E60A641BA81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B617-D842-4CE6-B41B-E46FA5C56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7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AB02-B9D4-4198-BF27-6E60A641BA81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B617-D842-4CE6-B41B-E46FA5C56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2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AB02-B9D4-4198-BF27-6E60A641BA81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B617-D842-4CE6-B41B-E46FA5C56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AB02-B9D4-4198-BF27-6E60A641BA81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B617-D842-4CE6-B41B-E46FA5C56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2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DAB02-B9D4-4198-BF27-6E60A641BA81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FB617-D842-4CE6-B41B-E46FA5C56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9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War’s Impact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Economic Turmoil, Racial Unrest and the Red Scare after WWI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Red Scare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Fear of communism sparked by:</a:t>
            </a:r>
          </a:p>
          <a:p>
            <a:pPr lvl="1"/>
            <a:r>
              <a:rPr lang="en-US" dirty="0" smtClean="0"/>
              <a:t>Communist Revolution in Russia</a:t>
            </a:r>
          </a:p>
          <a:p>
            <a:pPr lvl="1"/>
            <a:r>
              <a:rPr lang="en-US" dirty="0" smtClean="0"/>
              <a:t>Continuing immigration from Eastern Europe</a:t>
            </a:r>
          </a:p>
          <a:p>
            <a:pPr lvl="1"/>
            <a:r>
              <a:rPr lang="en-US" dirty="0" smtClean="0"/>
              <a:t>Violent strikes and riots</a:t>
            </a:r>
          </a:p>
          <a:p>
            <a:pPr lvl="1"/>
            <a:r>
              <a:rPr lang="en-US" dirty="0" smtClean="0"/>
              <a:t>Economic turmoil</a:t>
            </a:r>
          </a:p>
          <a:p>
            <a:r>
              <a:rPr lang="en-US" b="1" dirty="0" smtClean="0"/>
              <a:t>April 1919</a:t>
            </a:r>
            <a:r>
              <a:rPr lang="en-US" dirty="0" smtClean="0"/>
              <a:t>: Thirty bombs intercepted in the mail- all sent to prominent Americans</a:t>
            </a:r>
          </a:p>
          <a:p>
            <a:r>
              <a:rPr lang="en-US" b="1" dirty="0" smtClean="0"/>
              <a:t>May 1919</a:t>
            </a:r>
            <a:r>
              <a:rPr lang="en-US" dirty="0" smtClean="0"/>
              <a:t>: Parade to protest jailing of Eugene Debs turns into riot; 2 killed.</a:t>
            </a:r>
          </a:p>
          <a:p>
            <a:r>
              <a:rPr lang="en-US" b="1" dirty="0" smtClean="0"/>
              <a:t>June 1919</a:t>
            </a:r>
            <a:r>
              <a:rPr lang="en-US" dirty="0" smtClean="0"/>
              <a:t>: 8 bombs in 8 cities explode within minutes of each 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14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Mitchell Palmer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U.S. Attorney General</a:t>
            </a:r>
          </a:p>
          <a:p>
            <a:r>
              <a:rPr lang="en-US" dirty="0" smtClean="0"/>
              <a:t>Recipient of one of those mail bombs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76600"/>
            <a:ext cx="3429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1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Palmer Raids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Palmer creates </a:t>
            </a:r>
            <a:r>
              <a:rPr lang="en-US" u="sng" dirty="0" smtClean="0"/>
              <a:t>General Intelligence Division</a:t>
            </a:r>
            <a:r>
              <a:rPr lang="en-US" dirty="0" smtClean="0"/>
              <a:t>, now known as the </a:t>
            </a:r>
            <a:r>
              <a:rPr lang="en-US" b="1" u="sng" dirty="0" smtClean="0"/>
              <a:t>FBI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Orders series of raids against foreign and radical groups of “</a:t>
            </a:r>
            <a:r>
              <a:rPr lang="en-US" i="1" dirty="0" smtClean="0"/>
              <a:t>hyphenated Americans</a:t>
            </a:r>
            <a:r>
              <a:rPr lang="en-US" dirty="0" smtClean="0"/>
              <a:t>”.</a:t>
            </a:r>
          </a:p>
          <a:p>
            <a:pPr lvl="1"/>
            <a:r>
              <a:rPr lang="en-US" dirty="0" smtClean="0"/>
              <a:t>250 Russian immigrants deported without trial.</a:t>
            </a:r>
          </a:p>
          <a:p>
            <a:pPr lvl="1"/>
            <a:r>
              <a:rPr lang="en-US" dirty="0" smtClean="0"/>
              <a:t>January 1920: 6,000 arrested; 600 deported</a:t>
            </a:r>
          </a:p>
          <a:p>
            <a:pPr lvl="2"/>
            <a:r>
              <a:rPr lang="en-US" sz="2800" dirty="0" smtClean="0"/>
              <a:t>Suspended civil liberties.</a:t>
            </a:r>
          </a:p>
          <a:p>
            <a:pPr lvl="2"/>
            <a:r>
              <a:rPr lang="en-US" sz="2800" dirty="0" smtClean="0"/>
              <a:t>Jailed and deported without trial or attorney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431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1920 Wall Street Bombing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1"/>
            <a:ext cx="6400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99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Mess After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more government control of economy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Businesses raised prices 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Rapid inflation 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Factories laid off workers 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Unemployment, no jobs for veterans 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Unions begin to ask for better wages 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Business leaders want to bust unions 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STRIKES AND RIOTS: 1919 was a violent year at home. 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Strikes and Riots of 1919-1920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Seattle General Strike</a:t>
            </a:r>
            <a:r>
              <a:rPr lang="en-US" dirty="0" smtClean="0"/>
              <a:t>: paralyzed the city for 5 days.</a:t>
            </a:r>
          </a:p>
          <a:p>
            <a:r>
              <a:rPr lang="en-US" u="sng" dirty="0" smtClean="0"/>
              <a:t>Boston Police Strike</a:t>
            </a:r>
            <a:r>
              <a:rPr lang="en-US" dirty="0" smtClean="0"/>
              <a:t>: 75% of police on strike </a:t>
            </a:r>
            <a:r>
              <a:rPr lang="en-US" dirty="0" smtClean="0">
                <a:sym typeface="Wingdings" panose="05000000000000000000" pitchFamily="2" charset="2"/>
              </a:rPr>
              <a:t> riots and looting; National Guard called in. </a:t>
            </a:r>
          </a:p>
          <a:p>
            <a:r>
              <a:rPr lang="en-US" u="sng" dirty="0" smtClean="0">
                <a:sym typeface="Wingdings" panose="05000000000000000000" pitchFamily="2" charset="2"/>
              </a:rPr>
              <a:t>The Steel Strike</a:t>
            </a:r>
            <a:r>
              <a:rPr lang="en-US" dirty="0" smtClean="0">
                <a:sym typeface="Wingdings" panose="05000000000000000000" pitchFamily="2" charset="2"/>
              </a:rPr>
              <a:t>: 350,000 steelworkers strike.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US Steel hires African American and Mexican workers as replacements  racial tension  violent riots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and rise of the KKK.</a:t>
            </a:r>
          </a:p>
        </p:txBody>
      </p:sp>
    </p:spTree>
    <p:extLst>
      <p:ext uri="{BB962C8B-B14F-4D97-AF65-F5344CB8AC3E}">
        <p14:creationId xmlns:p14="http://schemas.microsoft.com/office/powerpoint/2010/main" val="324794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9087"/>
            <a:ext cx="42291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3200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4114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3333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3352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4620"/>
            <a:ext cx="3886200" cy="303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124200"/>
            <a:ext cx="3362325" cy="373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3963"/>
            <a:ext cx="243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8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Racial Unrest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African-Americans in the </a:t>
            </a:r>
            <a:r>
              <a:rPr lang="en-US" u="sng" dirty="0" smtClean="0"/>
              <a:t>Great Migration </a:t>
            </a:r>
            <a:r>
              <a:rPr lang="en-US" dirty="0" smtClean="0"/>
              <a:t>moved north for factory jobs. </a:t>
            </a:r>
          </a:p>
          <a:p>
            <a:pPr lvl="1"/>
            <a:r>
              <a:rPr lang="en-US" dirty="0" smtClean="0"/>
              <a:t>They were blamed by laid-off workers and unemployed veterans for “stealing” jobs.</a:t>
            </a:r>
          </a:p>
          <a:p>
            <a:pPr lvl="1"/>
            <a:r>
              <a:rPr lang="en-US" dirty="0" smtClean="0"/>
              <a:t>Summer of 1919- </a:t>
            </a:r>
            <a:r>
              <a:rPr lang="en-US" b="1" dirty="0" smtClean="0"/>
              <a:t>25 race riots </a:t>
            </a:r>
            <a:r>
              <a:rPr lang="en-US" dirty="0" smtClean="0"/>
              <a:t>broke out across America:</a:t>
            </a:r>
          </a:p>
          <a:p>
            <a:pPr lvl="2"/>
            <a:r>
              <a:rPr lang="en-US" dirty="0" smtClean="0"/>
              <a:t>Longview, Texas</a:t>
            </a:r>
          </a:p>
          <a:p>
            <a:pPr lvl="2"/>
            <a:r>
              <a:rPr lang="en-US" dirty="0" smtClean="0"/>
              <a:t>Washington DC (4 days long)</a:t>
            </a:r>
          </a:p>
          <a:p>
            <a:pPr lvl="2"/>
            <a:r>
              <a:rPr lang="en-US" dirty="0" smtClean="0"/>
              <a:t>Chicago (lasted two weeks- 38 dead, 500 injured)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8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9231"/>
            <a:ext cx="6086475" cy="262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4038600" cy="387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733800"/>
            <a:ext cx="3761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Chicago Race Riots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554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Marcus Garvey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Jamaican-born black nationalist and entrepreneur.</a:t>
            </a:r>
          </a:p>
          <a:p>
            <a:r>
              <a:rPr lang="en-US" dirty="0" smtClean="0"/>
              <a:t>Very controversial figure; endorsed “Back to Africa” movement.</a:t>
            </a:r>
          </a:p>
          <a:p>
            <a:r>
              <a:rPr lang="en-US" dirty="0" smtClean="0"/>
              <a:t>African-Americans cannot live a fair life in America.</a:t>
            </a:r>
          </a:p>
          <a:p>
            <a:r>
              <a:rPr lang="en-US" dirty="0" smtClean="0"/>
              <a:t>Met with, and “thanked” the KKK for their “honesty” and motivation to improve life for African Americans.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200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17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3733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6019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50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396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War’s Impact</vt:lpstr>
      <vt:lpstr>Economic Mess After WWI</vt:lpstr>
      <vt:lpstr>Strikes and Riots of 1919-1920</vt:lpstr>
      <vt:lpstr>PowerPoint Presentation</vt:lpstr>
      <vt:lpstr>PowerPoint Presentation</vt:lpstr>
      <vt:lpstr>Racial Unrest</vt:lpstr>
      <vt:lpstr>PowerPoint Presentation</vt:lpstr>
      <vt:lpstr>Marcus Garvey</vt:lpstr>
      <vt:lpstr>PowerPoint Presentation</vt:lpstr>
      <vt:lpstr>The Red Scare</vt:lpstr>
      <vt:lpstr>A. Mitchell Palmer</vt:lpstr>
      <vt:lpstr>The Palmer Raids</vt:lpstr>
      <vt:lpstr>1920 Wall Street Bombing</vt:lpstr>
    </vt:vector>
  </TitlesOfParts>
  <Company>MDUSD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War’s Impact</dc:title>
  <dc:creator>Paula Dillon</dc:creator>
  <cp:lastModifiedBy>Paula Dillon</cp:lastModifiedBy>
  <cp:revision>6</cp:revision>
  <dcterms:created xsi:type="dcterms:W3CDTF">2017-03-28T06:22:45Z</dcterms:created>
  <dcterms:modified xsi:type="dcterms:W3CDTF">2017-03-29T15:35:23Z</dcterms:modified>
</cp:coreProperties>
</file>