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CAB382-446A-41E6-BACE-36354B070E44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35043D-574E-4B0D-990F-DCD804D9DC1B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B382-446A-41E6-BACE-36354B070E44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043D-574E-4B0D-990F-DCD804D9DC1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B382-446A-41E6-BACE-36354B070E44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043D-574E-4B0D-990F-DCD804D9DC1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B382-446A-41E6-BACE-36354B070E44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043D-574E-4B0D-990F-DCD804D9DC1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B382-446A-41E6-BACE-36354B070E44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043D-574E-4B0D-990F-DCD804D9DC1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B382-446A-41E6-BACE-36354B070E44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043D-574E-4B0D-990F-DCD804D9DC1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B382-446A-41E6-BACE-36354B070E44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043D-574E-4B0D-990F-DCD804D9DC1B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B382-446A-41E6-BACE-36354B070E44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043D-574E-4B0D-990F-DCD804D9DC1B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B382-446A-41E6-BACE-36354B070E44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043D-574E-4B0D-990F-DCD804D9DC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B382-446A-41E6-BACE-36354B070E44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043D-574E-4B0D-990F-DCD804D9DC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B382-446A-41E6-BACE-36354B070E44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043D-574E-4B0D-990F-DCD804D9DC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ECAB382-446A-41E6-BACE-36354B070E44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435043D-574E-4B0D-990F-DCD804D9DC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Young Republic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 Lesson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995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Jefferson vs Hamilton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2057400"/>
            <a:ext cx="4108704" cy="4800600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 smtClean="0"/>
              <a:t>“Democratic Republican”</a:t>
            </a:r>
          </a:p>
          <a:p>
            <a:r>
              <a:rPr lang="en-US" dirty="0" smtClean="0"/>
              <a:t>Wealthy Virginia planter; </a:t>
            </a:r>
            <a:r>
              <a:rPr lang="en-US" dirty="0" err="1" smtClean="0"/>
              <a:t>slaveowner</a:t>
            </a:r>
            <a:endParaRPr lang="en-US" dirty="0" smtClean="0"/>
          </a:p>
          <a:p>
            <a:r>
              <a:rPr lang="en-US" dirty="0" smtClean="0"/>
              <a:t>Envisioned </a:t>
            </a:r>
            <a:r>
              <a:rPr lang="en-US" b="1" dirty="0" smtClean="0"/>
              <a:t>agrarian</a:t>
            </a:r>
            <a:r>
              <a:rPr lang="en-US" dirty="0" smtClean="0"/>
              <a:t> economic society with weak central gov. He feared tyranny of government.</a:t>
            </a:r>
          </a:p>
          <a:p>
            <a:r>
              <a:rPr lang="en-US" dirty="0" smtClean="0"/>
              <a:t>Pro-France</a:t>
            </a:r>
          </a:p>
          <a:p>
            <a:r>
              <a:rPr lang="en-US" dirty="0" smtClean="0"/>
              <a:t>Suspicious of banks, corporations, and </a:t>
            </a:r>
            <a:r>
              <a:rPr lang="en-US" dirty="0" err="1" smtClean="0"/>
              <a:t>monied</a:t>
            </a:r>
            <a:r>
              <a:rPr lang="en-US" dirty="0" smtClean="0"/>
              <a:t> interests and their influence on government. </a:t>
            </a:r>
          </a:p>
          <a:p>
            <a:r>
              <a:rPr lang="en-US" dirty="0" smtClean="0"/>
              <a:t>Payment of national debt only- favors debtors.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0" y="2057400"/>
            <a:ext cx="4117849" cy="4648200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 smtClean="0"/>
              <a:t>“Federalist”</a:t>
            </a:r>
          </a:p>
          <a:p>
            <a:r>
              <a:rPr lang="en-US" dirty="0" smtClean="0"/>
              <a:t>New Yorker by way of St. Croix; poor orphan.</a:t>
            </a:r>
          </a:p>
          <a:p>
            <a:r>
              <a:rPr lang="en-US" dirty="0" smtClean="0"/>
              <a:t>Envisioned a </a:t>
            </a:r>
            <a:r>
              <a:rPr lang="en-US" b="1" dirty="0" smtClean="0"/>
              <a:t>commercial </a:t>
            </a:r>
            <a:r>
              <a:rPr lang="en-US" dirty="0" smtClean="0"/>
              <a:t>economy based on shipping, banking, manufacturing, and trade,  and a strong central government. He feared “mob rule of democracy”</a:t>
            </a:r>
          </a:p>
          <a:p>
            <a:r>
              <a:rPr lang="en-US" dirty="0" smtClean="0"/>
              <a:t>Pro-Britain</a:t>
            </a:r>
          </a:p>
          <a:p>
            <a:r>
              <a:rPr lang="en-US" dirty="0" smtClean="0"/>
              <a:t>Payment of national and state debts (assumption of debts)- favors creditors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1528762" cy="160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1"/>
            <a:ext cx="1566863" cy="160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1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was a republic. </a:t>
            </a:r>
          </a:p>
          <a:p>
            <a:pPr lvl="1"/>
            <a:r>
              <a:rPr lang="en-US" dirty="0" smtClean="0"/>
              <a:t>Latin for “thing of the people”.</a:t>
            </a:r>
          </a:p>
          <a:p>
            <a:pPr lvl="1"/>
            <a:r>
              <a:rPr lang="en-US" dirty="0" smtClean="0"/>
              <a:t>Citizens were equal before the law, and social class was irrelevant.</a:t>
            </a:r>
          </a:p>
          <a:p>
            <a:r>
              <a:rPr lang="en-US" dirty="0" smtClean="0"/>
              <a:t>HOWEVER…</a:t>
            </a:r>
          </a:p>
          <a:p>
            <a:pPr lvl="1"/>
            <a:r>
              <a:rPr lang="en-US" dirty="0" smtClean="0"/>
              <a:t>Not everyone was a citizen, so not everyone was “equal”.</a:t>
            </a:r>
          </a:p>
          <a:p>
            <a:pPr lvl="1"/>
            <a:r>
              <a:rPr lang="en-US" dirty="0" smtClean="0"/>
              <a:t>People’s rights were restricted based on race, class, gender.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What was new about the American Republic?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6562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835153" cy="3877815"/>
          </a:xfrm>
        </p:spPr>
        <p:txBody>
          <a:bodyPr>
            <a:normAutofit/>
          </a:bodyPr>
          <a:lstStyle/>
          <a:p>
            <a:r>
              <a:rPr lang="en-US" dirty="0" smtClean="0"/>
              <a:t>Patriots had envisioned a central government with very limited powers: could regulate foreign trade, military, war, peace, and alliances, but not states’ affairs, and COULD NOT TAX PEOPLE OR STATES.</a:t>
            </a:r>
          </a:p>
          <a:p>
            <a:r>
              <a:rPr lang="en-US" dirty="0" smtClean="0"/>
              <a:t>The Articles were approved in 1777, ratified in 1781.</a:t>
            </a:r>
          </a:p>
          <a:p>
            <a:pPr lvl="1"/>
            <a:r>
              <a:rPr lang="en-US" dirty="0" smtClean="0"/>
              <a:t>A loose union where each state had its sovereign independence.</a:t>
            </a:r>
          </a:p>
          <a:p>
            <a:pPr lvl="1"/>
            <a:r>
              <a:rPr lang="en-US" dirty="0" smtClean="0"/>
              <a:t>All states had equal representation (one vote).</a:t>
            </a:r>
          </a:p>
          <a:p>
            <a:pPr lvl="1"/>
            <a:r>
              <a:rPr lang="en-US" dirty="0" smtClean="0"/>
              <a:t>Laws needed approval of 9 states, but changes needed unanimous consent.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The Articles of Confederation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6565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Delegates met to revise the Articles in 1787.</a:t>
            </a:r>
          </a:p>
          <a:p>
            <a:r>
              <a:rPr lang="en-US" dirty="0" smtClean="0"/>
              <a:t>Support for a national government with power to levy taxes and bind states.</a:t>
            </a:r>
          </a:p>
          <a:p>
            <a:r>
              <a:rPr lang="en-US" dirty="0" smtClean="0"/>
              <a:t>3 branches of government: Executive, Legislative, Judicial.</a:t>
            </a:r>
          </a:p>
          <a:p>
            <a:r>
              <a:rPr lang="en-US" dirty="0" smtClean="0"/>
              <a:t>How should states be represented?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U.S. Constitution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14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1" y="2248347"/>
            <a:ext cx="7911352" cy="3877815"/>
          </a:xfrm>
        </p:spPr>
        <p:txBody>
          <a:bodyPr>
            <a:normAutofit fontScale="92500"/>
          </a:bodyPr>
          <a:lstStyle/>
          <a:p>
            <a:r>
              <a:rPr lang="en-US" b="1" u="sng" dirty="0" smtClean="0"/>
              <a:t>Virginia Plan</a:t>
            </a:r>
            <a:r>
              <a:rPr lang="en-US" b="1" dirty="0" smtClean="0"/>
              <a:t> (James Madison)- LARGE STATES</a:t>
            </a:r>
          </a:p>
          <a:p>
            <a:pPr lvl="1"/>
            <a:r>
              <a:rPr lang="en-US" dirty="0" smtClean="0"/>
              <a:t>Representation based on population </a:t>
            </a:r>
          </a:p>
          <a:p>
            <a:r>
              <a:rPr lang="en-US" b="1" u="sng" dirty="0" smtClean="0"/>
              <a:t>New Jersey Plan</a:t>
            </a:r>
            <a:r>
              <a:rPr lang="en-US" b="1" dirty="0" smtClean="0"/>
              <a:t> (William Paterson)- SMALL STATES</a:t>
            </a:r>
          </a:p>
          <a:p>
            <a:pPr lvl="1"/>
            <a:r>
              <a:rPr lang="en-US" dirty="0" smtClean="0"/>
              <a:t>Equal representation in all states</a:t>
            </a:r>
          </a:p>
          <a:p>
            <a:r>
              <a:rPr lang="en-US" b="1" u="sng" dirty="0" smtClean="0"/>
              <a:t>The Connecticut Compromise</a:t>
            </a:r>
            <a:r>
              <a:rPr lang="en-US" b="1" dirty="0" smtClean="0"/>
              <a:t> (Roger Sherman)</a:t>
            </a:r>
          </a:p>
          <a:p>
            <a:pPr lvl="1"/>
            <a:r>
              <a:rPr lang="en-US" dirty="0" smtClean="0"/>
              <a:t>Bi-cameral (2 House) Legislature- The Congress.</a:t>
            </a:r>
          </a:p>
          <a:p>
            <a:pPr lvl="2"/>
            <a:r>
              <a:rPr lang="en-US" b="1" dirty="0" smtClean="0"/>
              <a:t>Lower House= House of Representatives</a:t>
            </a:r>
            <a:r>
              <a:rPr lang="en-US" dirty="0" smtClean="0"/>
              <a:t>, with representation by population.</a:t>
            </a:r>
          </a:p>
          <a:p>
            <a:pPr lvl="2"/>
            <a:r>
              <a:rPr lang="en-US" b="1" dirty="0" smtClean="0"/>
              <a:t>Upper House= The Senate</a:t>
            </a:r>
            <a:r>
              <a:rPr lang="en-US" dirty="0" smtClean="0"/>
              <a:t>, with two Senators for each state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4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slaves count as part of the population to be considered for representation?</a:t>
            </a:r>
          </a:p>
          <a:p>
            <a:pPr lvl="1"/>
            <a:r>
              <a:rPr lang="en-US" dirty="0" smtClean="0"/>
              <a:t>South said yes, North said no. </a:t>
            </a:r>
          </a:p>
          <a:p>
            <a:pPr lvl="1"/>
            <a:r>
              <a:rPr lang="en-US" dirty="0" smtClean="0"/>
              <a:t>South threatened to secede from the union (wouldn’t be the last time!) if they did not count slaves.</a:t>
            </a:r>
          </a:p>
          <a:p>
            <a:pPr lvl="1"/>
            <a:r>
              <a:rPr lang="en-US" dirty="0" smtClean="0"/>
              <a:t>The 3/5 Compromise: Slaves would count as 3/5 of a person for determining taxation and population. </a:t>
            </a:r>
          </a:p>
          <a:p>
            <a:pPr lvl="1"/>
            <a:r>
              <a:rPr lang="en-US" i="1" dirty="0" smtClean="0"/>
              <a:t>(The slave trade was later banned in 1808, and slavery was abolished in 1865.) 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slavery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94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Established by the U.S. Constitution</a:t>
            </a:r>
          </a:p>
          <a:p>
            <a:r>
              <a:rPr lang="en-US" dirty="0" smtClean="0"/>
              <a:t>Power is divided between national and state governments:</a:t>
            </a:r>
          </a:p>
          <a:p>
            <a:pPr lvl="1"/>
            <a:r>
              <a:rPr lang="en-US" dirty="0" smtClean="0"/>
              <a:t>Checks and balances prevent tyranny</a:t>
            </a:r>
          </a:p>
          <a:p>
            <a:pPr lvl="1"/>
            <a:r>
              <a:rPr lang="en-US" dirty="0" smtClean="0"/>
              <a:t>States’ rights are preserved, while maintaining a strong central government. 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85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9 out of 13 states had to ratify it.</a:t>
            </a:r>
          </a:p>
          <a:p>
            <a:r>
              <a:rPr lang="en-US" dirty="0" smtClean="0"/>
              <a:t>Federalists= Supporters of the Constitution</a:t>
            </a:r>
          </a:p>
          <a:p>
            <a:pPr lvl="1"/>
            <a:r>
              <a:rPr lang="en-US" dirty="0" smtClean="0"/>
              <a:t>Divide power between federal and state governments</a:t>
            </a:r>
          </a:p>
          <a:p>
            <a:pPr lvl="1"/>
            <a:r>
              <a:rPr lang="en-US" dirty="0" smtClean="0"/>
              <a:t>Summarized their support in </a:t>
            </a:r>
            <a:r>
              <a:rPr lang="en-US" i="1" dirty="0" smtClean="0"/>
              <a:t>The Federalist </a:t>
            </a:r>
            <a:r>
              <a:rPr lang="en-US" dirty="0" smtClean="0"/>
              <a:t>papers, by Madison, Jay, and Hamilton.</a:t>
            </a:r>
          </a:p>
          <a:p>
            <a:r>
              <a:rPr lang="en-US" dirty="0" smtClean="0"/>
              <a:t>Anti-federalists= Opposed to ratification*</a:t>
            </a:r>
          </a:p>
          <a:p>
            <a:pPr lvl="1"/>
            <a:r>
              <a:rPr lang="en-US" dirty="0" smtClean="0"/>
              <a:t>*Or very suspicious of the Constitution</a:t>
            </a:r>
          </a:p>
          <a:p>
            <a:pPr lvl="1"/>
            <a:r>
              <a:rPr lang="en-US" dirty="0" smtClean="0"/>
              <a:t>Wanted states’ powers to be supreme over federal government.</a:t>
            </a:r>
          </a:p>
          <a:p>
            <a:r>
              <a:rPr lang="en-US" dirty="0" smtClean="0"/>
              <a:t>Federalists promised to attach a Bill of Rights to the Constitution once it was ratified to protect peoples’ rights.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dirty="0" smtClean="0"/>
              <a:t>Ratification and the </a:t>
            </a:r>
            <a:br>
              <a:rPr lang="en-US" sz="4500" dirty="0" smtClean="0"/>
            </a:br>
            <a:r>
              <a:rPr lang="en-US" sz="4500" dirty="0" smtClean="0"/>
              <a:t>Bill of Rights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195699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Washington is elected president in 1789.</a:t>
            </a:r>
          </a:p>
          <a:p>
            <a:pPr lvl="1"/>
            <a:r>
              <a:rPr lang="en-US" dirty="0" smtClean="0"/>
              <a:t>Appoints Jefferson as Secretary of State</a:t>
            </a:r>
          </a:p>
          <a:p>
            <a:pPr lvl="1"/>
            <a:r>
              <a:rPr lang="en-US" dirty="0" smtClean="0"/>
              <a:t>Appoints Hamilton as Secretary of the Treasury</a:t>
            </a:r>
          </a:p>
          <a:p>
            <a:r>
              <a:rPr lang="en-US" dirty="0" smtClean="0"/>
              <a:t>Debt was the biggest concern, and both men passionately disagreed on how to address it.</a:t>
            </a:r>
          </a:p>
          <a:p>
            <a:r>
              <a:rPr lang="en-US" dirty="0" smtClean="0"/>
              <a:t>Hamilton wanted to establish a national bank, claiming it was an </a:t>
            </a:r>
            <a:r>
              <a:rPr lang="en-US" b="1" u="sng" dirty="0" smtClean="0"/>
              <a:t>implied</a:t>
            </a:r>
            <a:r>
              <a:rPr lang="en-US" dirty="0" smtClean="0"/>
              <a:t> power in the Constitution.</a:t>
            </a:r>
          </a:p>
          <a:p>
            <a:r>
              <a:rPr lang="en-US" dirty="0" smtClean="0"/>
              <a:t>Jefferson said establishing a bank was not an </a:t>
            </a:r>
            <a:r>
              <a:rPr lang="en-US" b="1" u="sng" dirty="0" smtClean="0"/>
              <a:t>enumerated</a:t>
            </a:r>
            <a:r>
              <a:rPr lang="en-US" dirty="0" smtClean="0"/>
              <a:t> power.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dirty="0" smtClean="0"/>
              <a:t>The Rise of Political Parties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42626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157</TotalTime>
  <Words>648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Hardcover</vt:lpstr>
      <vt:lpstr>The Young Republic</vt:lpstr>
      <vt:lpstr>What was new about the American Republic?</vt:lpstr>
      <vt:lpstr>The Articles of Confederation</vt:lpstr>
      <vt:lpstr>The U.S. Constitution</vt:lpstr>
      <vt:lpstr>Representation</vt:lpstr>
      <vt:lpstr>Question of slavery</vt:lpstr>
      <vt:lpstr>Federalism</vt:lpstr>
      <vt:lpstr>Ratification and the  Bill of Rights</vt:lpstr>
      <vt:lpstr>The Rise of Political Parties</vt:lpstr>
      <vt:lpstr>Jefferson vs Hamilton</vt:lpstr>
    </vt:vector>
  </TitlesOfParts>
  <Company>MDUSD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Young Republic</dc:title>
  <dc:creator>Paula Dillon</dc:creator>
  <cp:lastModifiedBy>Windows User</cp:lastModifiedBy>
  <cp:revision>13</cp:revision>
  <dcterms:created xsi:type="dcterms:W3CDTF">2016-09-14T06:13:56Z</dcterms:created>
  <dcterms:modified xsi:type="dcterms:W3CDTF">2016-09-19T16:22:31Z</dcterms:modified>
</cp:coreProperties>
</file>