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3" r:id="rId17"/>
    <p:sldId id="274" r:id="rId18"/>
    <p:sldId id="271" r:id="rId19"/>
    <p:sldId id="272" r:id="rId20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D9DE-3FEC-46F7-AF34-EE995CB0EBD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21F3-DFE3-43AC-8F5C-9996164B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D9DE-3FEC-46F7-AF34-EE995CB0EBD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21F3-DFE3-43AC-8F5C-9996164B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2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D9DE-3FEC-46F7-AF34-EE995CB0EBD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21F3-DFE3-43AC-8F5C-9996164B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2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D9DE-3FEC-46F7-AF34-EE995CB0EBD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21F3-DFE3-43AC-8F5C-9996164B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4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D9DE-3FEC-46F7-AF34-EE995CB0EBD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21F3-DFE3-43AC-8F5C-9996164B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4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D9DE-3FEC-46F7-AF34-EE995CB0EBD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21F3-DFE3-43AC-8F5C-9996164B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D9DE-3FEC-46F7-AF34-EE995CB0EBD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21F3-DFE3-43AC-8F5C-9996164B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3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D9DE-3FEC-46F7-AF34-EE995CB0EBD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21F3-DFE3-43AC-8F5C-9996164B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8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D9DE-3FEC-46F7-AF34-EE995CB0EBD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21F3-DFE3-43AC-8F5C-9996164B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2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D9DE-3FEC-46F7-AF34-EE995CB0EBD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21F3-DFE3-43AC-8F5C-9996164B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0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D9DE-3FEC-46F7-AF34-EE995CB0EBD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21F3-DFE3-43AC-8F5C-9996164B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0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BD9DE-3FEC-46F7-AF34-EE995CB0EBD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221F3-DFE3-43AC-8F5C-9996164B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5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WWI Propaganda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4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3962400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497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4038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43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038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805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in World War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Music changed before WWI, and then in response to WWI.</a:t>
            </a:r>
          </a:p>
          <a:p>
            <a:r>
              <a:rPr lang="en-US" dirty="0" smtClean="0"/>
              <a:t>It was important to those on the </a:t>
            </a:r>
            <a:r>
              <a:rPr lang="en-US" dirty="0" err="1" smtClean="0"/>
              <a:t>homefront</a:t>
            </a:r>
            <a:r>
              <a:rPr lang="en-US" dirty="0" smtClean="0"/>
              <a:t>, as well as abroad.</a:t>
            </a:r>
          </a:p>
          <a:p>
            <a:r>
              <a:rPr lang="en-US" dirty="0" smtClean="0"/>
              <a:t>Home front:</a:t>
            </a:r>
          </a:p>
          <a:p>
            <a:pPr lvl="1"/>
            <a:r>
              <a:rPr lang="en-US" dirty="0" smtClean="0"/>
              <a:t>“Over There” by George C. Cohan</a:t>
            </a:r>
          </a:p>
          <a:p>
            <a:r>
              <a:rPr lang="en-US" dirty="0" smtClean="0"/>
              <a:t>Abroad:</a:t>
            </a:r>
          </a:p>
          <a:p>
            <a:pPr lvl="1"/>
            <a:r>
              <a:rPr lang="en-US" dirty="0" smtClean="0"/>
              <a:t>“On Patrol in No Man’s Land” by James Reese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34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Reese Europe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3886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867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James Reese Europe and the</a:t>
            </a:r>
            <a:br>
              <a:rPr lang="en-US" dirty="0" smtClean="0"/>
            </a:br>
            <a:r>
              <a:rPr lang="en-US" dirty="0" smtClean="0"/>
              <a:t>Harlem </a:t>
            </a:r>
            <a:r>
              <a:rPr lang="en-US" dirty="0" err="1" smtClean="0"/>
              <a:t>Hellfighters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42464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41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5181600"/>
            <a:ext cx="4348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369</a:t>
            </a:r>
            <a:r>
              <a:rPr lang="en-US" baseline="30000" dirty="0" smtClean="0"/>
              <a:t>th</a:t>
            </a:r>
            <a:r>
              <a:rPr lang="en-US" dirty="0" smtClean="0"/>
              <a:t> Infantry, with their French medals,</a:t>
            </a:r>
          </a:p>
          <a:p>
            <a:r>
              <a:rPr lang="en-US" i="1" dirty="0" smtClean="0"/>
              <a:t>The Croix de Guerre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26978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Reese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African American composer, music arranger</a:t>
            </a:r>
          </a:p>
          <a:p>
            <a:r>
              <a:rPr lang="en-US" dirty="0" smtClean="0"/>
              <a:t>From Alabama, then moved to NY and DC</a:t>
            </a:r>
          </a:p>
          <a:p>
            <a:r>
              <a:rPr lang="en-US" dirty="0" smtClean="0"/>
              <a:t>Organized the Clef Club, a society for African Americans in the music industry.</a:t>
            </a:r>
          </a:p>
          <a:p>
            <a:r>
              <a:rPr lang="en-US" dirty="0" smtClean="0"/>
              <a:t>First band to play proto-jazz, or “rag-time” music at Carnegie Hall, and one of the first African Americans to play there in 1912-        “A Concerto of Negro Music”</a:t>
            </a:r>
          </a:p>
          <a:p>
            <a:r>
              <a:rPr lang="en-US" dirty="0" smtClean="0"/>
              <a:t>His “Society Orchestra” headlined dancers and popularized the “foxtrot”.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66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Reese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During WWI, served as Lieutenant in the 369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(The “Harlem </a:t>
            </a:r>
            <a:r>
              <a:rPr lang="en-US" dirty="0" err="1" smtClean="0"/>
              <a:t>Hellfighters</a:t>
            </a:r>
            <a:r>
              <a:rPr lang="en-US" dirty="0" smtClean="0"/>
              <a:t>”) assigned to a French unit. Every man won the Croix de Guerre.</a:t>
            </a:r>
          </a:p>
          <a:p>
            <a:r>
              <a:rPr lang="en-US" dirty="0" smtClean="0"/>
              <a:t>While travelling in France with the military band, European soldiers became obsessed with American music, and the Jazz Age of Europe was born. </a:t>
            </a:r>
          </a:p>
          <a:p>
            <a:r>
              <a:rPr lang="en-US" dirty="0" smtClean="0"/>
              <a:t>After the war, he recorded some of the earliest jazz and ragtime hits, including “I’m Just Wild About Harry”.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13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11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35718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043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958181"/>
            <a:ext cx="8096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54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Britain in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Suffered extremely heavy losses</a:t>
            </a:r>
          </a:p>
          <a:p>
            <a:r>
              <a:rPr lang="en-US" dirty="0" smtClean="0"/>
              <a:t>Shock of mass casualties, often all from the same town</a:t>
            </a:r>
          </a:p>
          <a:p>
            <a:pPr lvl="1"/>
            <a:r>
              <a:rPr lang="en-US" b="1" dirty="0" smtClean="0"/>
              <a:t>Battle of the Somme: July 1- Nov 13, 1916</a:t>
            </a:r>
          </a:p>
          <a:p>
            <a:pPr lvl="2"/>
            <a:r>
              <a:rPr lang="en-US" sz="2500" dirty="0" smtClean="0"/>
              <a:t>20,000 dead ON THE FIRST DAY, including 60% of its officers</a:t>
            </a:r>
          </a:p>
          <a:p>
            <a:pPr lvl="2"/>
            <a:r>
              <a:rPr lang="en-US" sz="2500" dirty="0" smtClean="0"/>
              <a:t>It was a BRITISH victory</a:t>
            </a:r>
          </a:p>
          <a:p>
            <a:r>
              <a:rPr lang="en-US" dirty="0" smtClean="0"/>
              <a:t>Tried to lift morale on home front with propaganda</a:t>
            </a:r>
          </a:p>
          <a:p>
            <a:r>
              <a:rPr lang="en-US" dirty="0" smtClean="0"/>
              <a:t>Needed American intervention</a:t>
            </a:r>
          </a:p>
          <a:p>
            <a:r>
              <a:rPr lang="en-US" dirty="0" smtClean="0"/>
              <a:t>Even cut telegraph wires to prevent other European news from reaching America, so US got British-biased news.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1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7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31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9600"/>
            <a:ext cx="3804889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92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4114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30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343400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06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411479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51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4419600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636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4114800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052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319</Words>
  <Application>Microsoft Office PowerPoint</Application>
  <PresentationFormat>On-screen Show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WWI Propaganda</vt:lpstr>
      <vt:lpstr>Britain in WWI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Music in World War I</vt:lpstr>
      <vt:lpstr>James Reese Europe</vt:lpstr>
      <vt:lpstr>James Reese Europe and the Harlem Hellfighters</vt:lpstr>
      <vt:lpstr>James Reese Europe</vt:lpstr>
      <vt:lpstr>James Reese Europe</vt:lpstr>
      <vt:lpstr>PowerPoint Presentation</vt:lpstr>
      <vt:lpstr>PowerPoint Presentation</vt:lpstr>
    </vt:vector>
  </TitlesOfParts>
  <Company>MDUSD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 Propaganda</dc:title>
  <dc:creator>Paula Dillon</dc:creator>
  <cp:lastModifiedBy>Paula Dillon</cp:lastModifiedBy>
  <cp:revision>9</cp:revision>
  <cp:lastPrinted>2017-03-14T06:10:29Z</cp:lastPrinted>
  <dcterms:created xsi:type="dcterms:W3CDTF">2017-03-14T05:32:52Z</dcterms:created>
  <dcterms:modified xsi:type="dcterms:W3CDTF">2017-03-16T06:59:58Z</dcterms:modified>
</cp:coreProperties>
</file>