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7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5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1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EF-BD6E-4728-8F0E-4ABDAA1226C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676B2-FEC4-4F5E-A701-56C65CD68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Schlieffen Plan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0210"/>
            <a:ext cx="5105400" cy="573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0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Women</a:t>
            </a:r>
          </a:p>
          <a:p>
            <a:pPr lvl="1"/>
            <a:r>
              <a:rPr lang="en-US" dirty="0" smtClean="0"/>
              <a:t>Officially serve in Army and Navy (non-combat)</a:t>
            </a:r>
          </a:p>
          <a:p>
            <a:pPr lvl="1"/>
            <a:r>
              <a:rPr lang="en-US" dirty="0" smtClean="0"/>
              <a:t>Clerks, radio operators, electricians, pharmacists, chemists, photographers</a:t>
            </a:r>
          </a:p>
          <a:p>
            <a:pPr lvl="1"/>
            <a:r>
              <a:rPr lang="en-US" dirty="0" smtClean="0"/>
              <a:t>20,000 Army Nurse Corps</a:t>
            </a:r>
          </a:p>
          <a:p>
            <a:r>
              <a:rPr lang="en-US" b="1" dirty="0" smtClean="0"/>
              <a:t>Gained suffrage in 1920 largely due to war contributions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21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Western Front Trenches and the Eastern Front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91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43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WWI: The Homefront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Sec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3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War I was a </a:t>
            </a:r>
            <a:r>
              <a:rPr lang="en-US" b="1" u="sng" dirty="0" smtClean="0"/>
              <a:t>total war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America had a PROGRESSIVE government during WWI.</a:t>
            </a:r>
          </a:p>
          <a:p>
            <a:pPr lvl="1"/>
            <a:r>
              <a:rPr lang="en-US" i="1" dirty="0" smtClean="0"/>
              <a:t>What did progressives believe?</a:t>
            </a:r>
          </a:p>
          <a:p>
            <a:pPr lvl="1"/>
            <a:r>
              <a:rPr lang="en-US" i="1" dirty="0" smtClean="0"/>
              <a:t>How will they deal with the war?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EXPAND THE SIZE OF THE GOVERNMENT TO SERVE THE NEEDS OF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Wartime Agencies</a:t>
            </a:r>
          </a:p>
          <a:p>
            <a:pPr lvl="1"/>
            <a:r>
              <a:rPr lang="en-US" dirty="0" smtClean="0"/>
              <a:t>War Industries Board</a:t>
            </a:r>
          </a:p>
          <a:p>
            <a:pPr lvl="1"/>
            <a:r>
              <a:rPr lang="en-US" dirty="0" smtClean="0"/>
              <a:t>Food Administration</a:t>
            </a:r>
          </a:p>
          <a:p>
            <a:pPr lvl="1"/>
            <a:r>
              <a:rPr lang="en-US" dirty="0" smtClean="0"/>
              <a:t>Fuel Administration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Total spent on war: $32 billion</a:t>
            </a:r>
          </a:p>
          <a:p>
            <a:pPr lvl="1"/>
            <a:r>
              <a:rPr lang="en-US" dirty="0" smtClean="0"/>
              <a:t>Funded by raising taxes, including income taxes, and borrowing $20 billion in </a:t>
            </a:r>
            <a:r>
              <a:rPr lang="en-US" b="1" u="sng" dirty="0" smtClean="0"/>
              <a:t>war bonds</a:t>
            </a:r>
            <a:r>
              <a:rPr lang="en-U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400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7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Mobilizing the Workforce</a:t>
            </a:r>
          </a:p>
          <a:p>
            <a:pPr lvl="1"/>
            <a:r>
              <a:rPr lang="en-US" dirty="0" smtClean="0"/>
              <a:t>National War Labor Board</a:t>
            </a:r>
          </a:p>
          <a:p>
            <a:pPr lvl="2"/>
            <a:r>
              <a:rPr lang="en-US" dirty="0" smtClean="0"/>
              <a:t>Cooperation of workers; prevent strikes</a:t>
            </a:r>
          </a:p>
          <a:p>
            <a:pPr lvl="2"/>
            <a:r>
              <a:rPr lang="en-US" dirty="0" smtClean="0"/>
              <a:t>African American “Great Migration” north</a:t>
            </a:r>
          </a:p>
          <a:p>
            <a:pPr lvl="2"/>
            <a:r>
              <a:rPr lang="en-US" dirty="0" smtClean="0"/>
              <a:t>Women enter work force</a:t>
            </a:r>
          </a:p>
          <a:p>
            <a:pPr lvl="2"/>
            <a:r>
              <a:rPr lang="en-US" dirty="0" smtClean="0"/>
              <a:t>100,000 Mexicans migrated to the U.S. for work</a:t>
            </a:r>
          </a:p>
          <a:p>
            <a:r>
              <a:rPr lang="en-US" dirty="0" smtClean="0"/>
              <a:t>Shaping Public Opinion</a:t>
            </a:r>
          </a:p>
          <a:p>
            <a:pPr lvl="1"/>
            <a:r>
              <a:rPr lang="en-US" dirty="0" smtClean="0"/>
              <a:t>Committee on Public Information</a:t>
            </a:r>
          </a:p>
          <a:p>
            <a:pPr lvl="2"/>
            <a:r>
              <a:rPr lang="en-US" dirty="0" smtClean="0"/>
              <a:t>“sell” the war to Americans</a:t>
            </a:r>
          </a:p>
          <a:p>
            <a:pPr lvl="2"/>
            <a:r>
              <a:rPr lang="en-US" dirty="0" smtClean="0"/>
              <a:t>Celebrity endorsements and propaganda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19200"/>
            <a:ext cx="1790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Organizing the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Supreme Court Limits Free Speech</a:t>
            </a:r>
          </a:p>
          <a:p>
            <a:pPr lvl="1"/>
            <a:r>
              <a:rPr lang="en-US" dirty="0" smtClean="0"/>
              <a:t>Espionage Act (1917)</a:t>
            </a:r>
          </a:p>
          <a:p>
            <a:pPr lvl="1"/>
            <a:r>
              <a:rPr lang="en-US" dirty="0" smtClean="0"/>
              <a:t>Sedition Act (1918)- government                                                 can restrict speech if it presents                           “clear and present danger”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4" y="2514600"/>
            <a:ext cx="289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1"/>
            <a:ext cx="1981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Volunteers and Conscripts</a:t>
            </a:r>
          </a:p>
          <a:p>
            <a:pPr lvl="1"/>
            <a:r>
              <a:rPr lang="en-US" dirty="0" smtClean="0"/>
              <a:t>Even though a draft is not “progressive”, Congress agreed it was necessary.</a:t>
            </a:r>
          </a:p>
          <a:p>
            <a:pPr lvl="1"/>
            <a:r>
              <a:rPr lang="en-US" b="1" u="sng" dirty="0" smtClean="0"/>
              <a:t>Selective Service Act (1917)</a:t>
            </a:r>
            <a:r>
              <a:rPr lang="en-US" b="1" dirty="0" smtClean="0"/>
              <a:t>- </a:t>
            </a:r>
            <a:r>
              <a:rPr lang="en-US" dirty="0" smtClean="0"/>
              <a:t>all men between 21 and 30 must register for draft.</a:t>
            </a:r>
          </a:p>
          <a:p>
            <a:pPr lvl="1"/>
            <a:r>
              <a:rPr lang="en-US" dirty="0" smtClean="0"/>
              <a:t>Lottery by local boards.</a:t>
            </a:r>
          </a:p>
          <a:p>
            <a:pPr lvl="1"/>
            <a:r>
              <a:rPr lang="en-US" dirty="0" smtClean="0"/>
              <a:t>2.8 million Americans drafted</a:t>
            </a:r>
          </a:p>
          <a:p>
            <a:pPr lvl="2"/>
            <a:r>
              <a:rPr lang="en-US" dirty="0" smtClean="0"/>
              <a:t>Including 400,000 African Americans in segregated units</a:t>
            </a:r>
          </a:p>
          <a:p>
            <a:pPr lvl="1"/>
            <a:r>
              <a:rPr lang="en-US" dirty="0" smtClean="0"/>
              <a:t>2 million volunteered</a:t>
            </a:r>
          </a:p>
          <a:p>
            <a:pPr lvl="1"/>
            <a:r>
              <a:rPr lang="en-US" dirty="0" smtClean="0"/>
              <a:t>12,000 Native Americans 		</a:t>
            </a:r>
          </a:p>
          <a:p>
            <a:pPr lvl="1"/>
            <a:r>
              <a:rPr lang="en-US" dirty="0" smtClean="0"/>
              <a:t>20,000 Puerto Ricans			Mostly volunteers</a:t>
            </a:r>
          </a:p>
          <a:p>
            <a:pPr lvl="1"/>
            <a:r>
              <a:rPr lang="en-US" dirty="0" smtClean="0"/>
              <a:t>15,000 Mexican Americans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05400" y="50292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257800" y="5410200"/>
            <a:ext cx="5334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7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4727"/>
            <a:ext cx="2790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9352"/>
            <a:ext cx="2381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67545"/>
            <a:ext cx="5067300" cy="28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284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Schlieffen Plan</vt:lpstr>
      <vt:lpstr>Western Front Trenches and the Eastern Front</vt:lpstr>
      <vt:lpstr>WWI: The Homefront</vt:lpstr>
      <vt:lpstr>Organizing the Economy</vt:lpstr>
      <vt:lpstr>Organizing the Economy</vt:lpstr>
      <vt:lpstr>Organizing the Economy</vt:lpstr>
      <vt:lpstr>Organizing the Economy</vt:lpstr>
      <vt:lpstr>Building the Military</vt:lpstr>
      <vt:lpstr>PowerPoint Presentation</vt:lpstr>
      <vt:lpstr>Building the Military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WWI: The Homefront</dc:title>
  <dc:creator>Paula Dillon</dc:creator>
  <cp:lastModifiedBy>dillonp</cp:lastModifiedBy>
  <cp:revision>5</cp:revision>
  <dcterms:created xsi:type="dcterms:W3CDTF">2017-03-16T05:43:46Z</dcterms:created>
  <dcterms:modified xsi:type="dcterms:W3CDTF">2018-03-13T05:40:06Z</dcterms:modified>
</cp:coreProperties>
</file>