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A2A2-170D-4723-A15D-131F04264FFE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3F86-8B21-4773-A9C6-0111F9A3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5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A2A2-170D-4723-A15D-131F04264FFE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3F86-8B21-4773-A9C6-0111F9A3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A2A2-170D-4723-A15D-131F04264FFE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3F86-8B21-4773-A9C6-0111F9A3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0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A2A2-170D-4723-A15D-131F04264FFE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3F86-8B21-4773-A9C6-0111F9A3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2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A2A2-170D-4723-A15D-131F04264FFE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3F86-8B21-4773-A9C6-0111F9A3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6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A2A2-170D-4723-A15D-131F04264FFE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3F86-8B21-4773-A9C6-0111F9A3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1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A2A2-170D-4723-A15D-131F04264FFE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3F86-8B21-4773-A9C6-0111F9A3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9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A2A2-170D-4723-A15D-131F04264FFE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3F86-8B21-4773-A9C6-0111F9A3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1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A2A2-170D-4723-A15D-131F04264FFE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3F86-8B21-4773-A9C6-0111F9A3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9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A2A2-170D-4723-A15D-131F04264FFE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3F86-8B21-4773-A9C6-0111F9A3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0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A2A2-170D-4723-A15D-131F04264FFE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3F86-8B21-4773-A9C6-0111F9A3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3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CA2A2-170D-4723-A15D-131F04264FFE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C3F86-8B21-4773-A9C6-0111F9A3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3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WWII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67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05799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939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58199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209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D-Day Preparations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422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601979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822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05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632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WWII</vt:lpstr>
      <vt:lpstr>PowerPoint Presentation</vt:lpstr>
      <vt:lpstr>PowerPoint Presentation</vt:lpstr>
      <vt:lpstr>D-Day Preparations</vt:lpstr>
      <vt:lpstr>PowerPoint Presentation</vt:lpstr>
      <vt:lpstr>PowerPoint Presentation</vt:lpstr>
    </vt:vector>
  </TitlesOfParts>
  <Company>MDUSD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Dillon</dc:creator>
  <cp:lastModifiedBy>Paula Dillon</cp:lastModifiedBy>
  <cp:revision>3</cp:revision>
  <dcterms:created xsi:type="dcterms:W3CDTF">2017-05-30T05:13:36Z</dcterms:created>
  <dcterms:modified xsi:type="dcterms:W3CDTF">2017-05-30T06:19:35Z</dcterms:modified>
</cp:coreProperties>
</file>