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91D5-A048-4D54-AF60-F3602D3023F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3A80-9C9C-4CE3-8E7F-5B7E7CD3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4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91D5-A048-4D54-AF60-F3602D3023F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3A80-9C9C-4CE3-8E7F-5B7E7CD3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7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91D5-A048-4D54-AF60-F3602D3023F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3A80-9C9C-4CE3-8E7F-5B7E7CD3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1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91D5-A048-4D54-AF60-F3602D3023F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3A80-9C9C-4CE3-8E7F-5B7E7CD3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7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91D5-A048-4D54-AF60-F3602D3023F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3A80-9C9C-4CE3-8E7F-5B7E7CD3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91D5-A048-4D54-AF60-F3602D3023F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3A80-9C9C-4CE3-8E7F-5B7E7CD3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91D5-A048-4D54-AF60-F3602D3023F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3A80-9C9C-4CE3-8E7F-5B7E7CD3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8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91D5-A048-4D54-AF60-F3602D3023F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3A80-9C9C-4CE3-8E7F-5B7E7CD3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6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91D5-A048-4D54-AF60-F3602D3023F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3A80-9C9C-4CE3-8E7F-5B7E7CD3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2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91D5-A048-4D54-AF60-F3602D3023F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3A80-9C9C-4CE3-8E7F-5B7E7CD3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4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91D5-A048-4D54-AF60-F3602D3023F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3A80-9C9C-4CE3-8E7F-5B7E7CD3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3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491D5-A048-4D54-AF60-F3602D3023F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23A80-9C9C-4CE3-8E7F-5B7E7CD3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e_Can_Do_It!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7" y="692999"/>
            <a:ext cx="2435412" cy="3151423"/>
          </a:xfrm>
          <a:prstGeom prst="rect">
            <a:avLst/>
          </a:prstGeom>
        </p:spPr>
      </p:pic>
      <p:pic>
        <p:nvPicPr>
          <p:cNvPr id="5" name="Picture 4" descr="Red-Tails-Orig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03" y="814507"/>
            <a:ext cx="3367741" cy="2178241"/>
          </a:xfrm>
          <a:prstGeom prst="rect">
            <a:avLst/>
          </a:prstGeom>
        </p:spPr>
      </p:pic>
      <p:pic>
        <p:nvPicPr>
          <p:cNvPr id="6" name="Picture 5" descr="242-goodmanbugs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16" y="675276"/>
            <a:ext cx="3175000" cy="2603500"/>
          </a:xfrm>
          <a:prstGeom prst="rect">
            <a:avLst/>
          </a:prstGeom>
        </p:spPr>
      </p:pic>
      <p:pic>
        <p:nvPicPr>
          <p:cNvPr id="7" name="Picture 6" descr="20130530_071909_ap4306071145_11_3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98" y="3347420"/>
            <a:ext cx="2454025" cy="3378375"/>
          </a:xfrm>
          <a:prstGeom prst="rect">
            <a:avLst/>
          </a:prstGeom>
        </p:spPr>
      </p:pic>
      <p:pic>
        <p:nvPicPr>
          <p:cNvPr id="8" name="Picture 7" descr="rb_dec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31"/>
            <a:ext cx="2706010" cy="2711422"/>
          </a:xfrm>
          <a:prstGeom prst="rect">
            <a:avLst/>
          </a:prstGeom>
        </p:spPr>
      </p:pic>
      <p:pic>
        <p:nvPicPr>
          <p:cNvPr id="9" name="Picture 8" descr="imcount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46" y="2705635"/>
            <a:ext cx="2976282" cy="415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2495" y="-14787"/>
            <a:ext cx="64279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The AMERICAN  HOMEFRONT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Military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military                                              adjust to new recruits?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7052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5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Before WWII, U.S. ranked 19</a:t>
            </a:r>
            <a:r>
              <a:rPr lang="en-US" baseline="30000" dirty="0" smtClean="0"/>
              <a:t>th</a:t>
            </a:r>
            <a:r>
              <a:rPr lang="en-US" dirty="0" smtClean="0"/>
              <a:t> in strength (behind Belgium) and had only 190,000 men.</a:t>
            </a:r>
          </a:p>
          <a:p>
            <a:r>
              <a:rPr lang="en-US" dirty="0" smtClean="0"/>
              <a:t>FDR added 40,000 men after Sep. 1939.</a:t>
            </a:r>
          </a:p>
          <a:p>
            <a:r>
              <a:rPr lang="en-US" dirty="0" smtClean="0"/>
              <a:t>60,000 enlisted after Pearl Harbor.</a:t>
            </a:r>
          </a:p>
          <a:p>
            <a:r>
              <a:rPr lang="en-US" dirty="0" smtClean="0"/>
              <a:t>Selective Training and Service Act- a peacetime draft.</a:t>
            </a:r>
          </a:p>
          <a:p>
            <a:r>
              <a:rPr lang="en-US" dirty="0" smtClean="0"/>
              <a:t>Gen. George C. Marshall coordinated recruits and enlistments; organized army bases.</a:t>
            </a:r>
          </a:p>
          <a:p>
            <a:r>
              <a:rPr lang="en-US" dirty="0" smtClean="0"/>
              <a:t>By 1945, the U.S. Armed Forces numbered over 8 million.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Government had to build thousands of war planes and a “two-ocean” navy.</a:t>
            </a:r>
          </a:p>
          <a:p>
            <a:r>
              <a:rPr lang="en-US" dirty="0" smtClean="0"/>
              <a:t>Business leaders served on National Defense Advisory Committee (government and business had to work together for the war effort).</a:t>
            </a:r>
          </a:p>
          <a:p>
            <a:r>
              <a:rPr lang="en-US" dirty="0" smtClean="0"/>
              <a:t>Instead of getting companies to bid on war contracts to produce war good, government used a cost-plus system- they just directly paid the cost to produce something.</a:t>
            </a:r>
          </a:p>
          <a:p>
            <a:r>
              <a:rPr lang="en-US" dirty="0" smtClean="0"/>
              <a:t>Companies quickly went into war production.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754563"/>
          </a:xfrm>
        </p:spPr>
        <p:txBody>
          <a:bodyPr/>
          <a:lstStyle/>
          <a:p>
            <a:r>
              <a:rPr lang="en-US" dirty="0" smtClean="0"/>
              <a:t>Henry Ford: </a:t>
            </a:r>
          </a:p>
          <a:p>
            <a:pPr lvl="1"/>
            <a:r>
              <a:rPr lang="en-US" dirty="0" smtClean="0"/>
              <a:t>Auto industry perfectly set up to produce jeeps, tanks, weapons, and bombers.</a:t>
            </a:r>
          </a:p>
          <a:p>
            <a:r>
              <a:rPr lang="en-US" dirty="0" smtClean="0"/>
              <a:t>Henry Kaiser: Shipyards</a:t>
            </a:r>
          </a:p>
          <a:p>
            <a:pPr lvl="1"/>
            <a:r>
              <a:rPr lang="en-US" dirty="0" smtClean="0"/>
              <a:t>“Liberty” Ships had to be                                             built quickly- put together                                       out of pre-fabricated parts. 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743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202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The Military                                    </vt:lpstr>
      <vt:lpstr>The Military</vt:lpstr>
      <vt:lpstr>The Economy</vt:lpstr>
      <vt:lpstr>The Economy</vt:lpstr>
    </vt:vector>
  </TitlesOfParts>
  <Company>MDUSD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Dillon</dc:creator>
  <cp:lastModifiedBy>Paula Dillon</cp:lastModifiedBy>
  <cp:revision>2</cp:revision>
  <dcterms:created xsi:type="dcterms:W3CDTF">2017-05-18T06:27:53Z</dcterms:created>
  <dcterms:modified xsi:type="dcterms:W3CDTF">2018-05-15T19:47:19Z</dcterms:modified>
</cp:coreProperties>
</file>