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6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0885258-A9C5-476B-9747-A9C36FFC2E6E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3F55B75-6725-4A82-8603-FE180A60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0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4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6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5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4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0EED-EE24-4A30-A2D4-E262E792690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D79C-FF16-4DE9-9605-C113761E1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 and the Atomic Bomb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4" y="2971800"/>
            <a:ext cx="2551265" cy="35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0439"/>
            <a:ext cx="2362200" cy="27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50784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0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Argue: Was the bomb justified?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 the fact sheets and Historical Documents to collect arguments for and against the use of the bomb.</a:t>
            </a:r>
          </a:p>
          <a:p>
            <a:r>
              <a:rPr lang="en-US" dirty="0" smtClean="0"/>
              <a:t>Create a T-chart with your group listing all arguments on large poster.</a:t>
            </a:r>
          </a:p>
          <a:p>
            <a:r>
              <a:rPr lang="en-US" dirty="0" smtClean="0"/>
              <a:t>Come up with a list of alternative options the U.S. could have possibly used instead of dropping the two bombs on Hiroshima and Nagasaki on a second poster.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4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WWII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800" b="1" u="sng" dirty="0" smtClean="0"/>
              <a:t>Machine Guns:</a:t>
            </a:r>
            <a:r>
              <a:rPr lang="en-US" altLang="en-US" sz="3800" dirty="0" smtClean="0"/>
              <a:t> Bigger faster and more deadly</a:t>
            </a:r>
          </a:p>
          <a:p>
            <a:pPr>
              <a:lnSpc>
                <a:spcPct val="90000"/>
              </a:lnSpc>
            </a:pPr>
            <a:r>
              <a:rPr lang="en-US" altLang="en-US" sz="3800" b="1" u="sng" dirty="0" smtClean="0"/>
              <a:t>Improved airplanes:</a:t>
            </a:r>
            <a:r>
              <a:rPr lang="en-US" altLang="en-US" sz="3800" dirty="0" smtClean="0"/>
              <a:t> dropped bombs</a:t>
            </a:r>
          </a:p>
          <a:p>
            <a:pPr>
              <a:lnSpc>
                <a:spcPct val="90000"/>
              </a:lnSpc>
            </a:pPr>
            <a:r>
              <a:rPr lang="en-US" altLang="en-US" sz="3800" dirty="0" smtClean="0"/>
              <a:t>Bigger deadlier bombs</a:t>
            </a:r>
          </a:p>
          <a:p>
            <a:pPr>
              <a:lnSpc>
                <a:spcPct val="90000"/>
              </a:lnSpc>
            </a:pPr>
            <a:r>
              <a:rPr lang="en-US" altLang="en-US" sz="3800" b="1" u="sng" dirty="0" smtClean="0"/>
              <a:t>Sonar: </a:t>
            </a:r>
            <a:r>
              <a:rPr lang="en-US" altLang="en-US" sz="3800" dirty="0" smtClean="0"/>
              <a:t>used to detect submarines</a:t>
            </a:r>
            <a:endParaRPr lang="en-US" altLang="en-US" sz="3800" b="1" u="sng" dirty="0" smtClean="0"/>
          </a:p>
          <a:p>
            <a:pPr>
              <a:lnSpc>
                <a:spcPct val="90000"/>
              </a:lnSpc>
            </a:pPr>
            <a:r>
              <a:rPr lang="en-US" altLang="en-US" sz="3800" b="1" u="sng" dirty="0" smtClean="0"/>
              <a:t>Radar:</a:t>
            </a:r>
            <a:r>
              <a:rPr lang="en-US" altLang="en-US" sz="3800" dirty="0" smtClean="0"/>
              <a:t> used to detect airplanes</a:t>
            </a:r>
          </a:p>
          <a:p>
            <a:pPr>
              <a:lnSpc>
                <a:spcPct val="90000"/>
              </a:lnSpc>
            </a:pPr>
            <a:r>
              <a:rPr lang="en-US" altLang="en-US" sz="3800" b="1" u="sng" dirty="0" smtClean="0"/>
              <a:t>Walkie-talkies</a:t>
            </a:r>
          </a:p>
          <a:p>
            <a:pPr>
              <a:lnSpc>
                <a:spcPct val="90000"/>
              </a:lnSpc>
            </a:pPr>
            <a:r>
              <a:rPr lang="en-US" altLang="en-US" sz="3800" dirty="0" smtClean="0"/>
              <a:t>Faster more improved tanks</a:t>
            </a:r>
          </a:p>
          <a:p>
            <a:pPr>
              <a:lnSpc>
                <a:spcPct val="90000"/>
              </a:lnSpc>
            </a:pPr>
            <a:r>
              <a:rPr lang="en-US" altLang="en-US" sz="3800" dirty="0" smtClean="0"/>
              <a:t>Faster more improved airplanes</a:t>
            </a:r>
          </a:p>
          <a:p>
            <a:pPr>
              <a:lnSpc>
                <a:spcPct val="90000"/>
              </a:lnSpc>
            </a:pPr>
            <a:r>
              <a:rPr lang="en-US" altLang="en-US" sz="3800" dirty="0" smtClean="0"/>
              <a:t>Faster more improved submarines </a:t>
            </a:r>
          </a:p>
          <a:p>
            <a:pPr>
              <a:lnSpc>
                <a:spcPct val="90000"/>
              </a:lnSpc>
            </a:pPr>
            <a:r>
              <a:rPr lang="en-US" altLang="en-US" sz="3800" b="1" u="sng" dirty="0" smtClean="0"/>
              <a:t>Aircraft carriers</a:t>
            </a:r>
          </a:p>
          <a:p>
            <a:pPr>
              <a:lnSpc>
                <a:spcPct val="90000"/>
              </a:lnSpc>
            </a:pPr>
            <a:r>
              <a:rPr lang="en-US" altLang="en-US" sz="3800" dirty="0" smtClean="0"/>
              <a:t>Medical advances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majority of deaths in WWII were civilian deaths.</a:t>
            </a:r>
          </a:p>
          <a:p>
            <a:r>
              <a:rPr lang="en-US" dirty="0" smtClean="0"/>
              <a:t>Allied leaders did not trust each other.</a:t>
            </a:r>
          </a:p>
          <a:p>
            <a:r>
              <a:rPr lang="en-US" dirty="0" smtClean="0"/>
              <a:t>The Japanese fought with ruthless stubbornness, and refused to surrender.</a:t>
            </a:r>
          </a:p>
          <a:p>
            <a:r>
              <a:rPr lang="en-US" dirty="0" smtClean="0"/>
              <a:t>The Japanese used kamikaze attacks against the U.S.</a:t>
            </a:r>
          </a:p>
          <a:p>
            <a:r>
              <a:rPr lang="en-US" dirty="0" smtClean="0"/>
              <a:t>Americans still held bitter resentment after Pearl Harbor.</a:t>
            </a:r>
          </a:p>
          <a:p>
            <a:r>
              <a:rPr lang="en-US" dirty="0" smtClean="0"/>
              <a:t>The Japanese were known for ruthless treatment of POWs.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4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Before May 1945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248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3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WWII Ends: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February 1945: The Yalta Conference.</a:t>
            </a:r>
          </a:p>
          <a:p>
            <a:pPr lvl="1"/>
            <a:r>
              <a:rPr lang="en-US" dirty="0" smtClean="0"/>
              <a:t>Roosevelt, Churchill, and Stalin agree to divide Germany into 4 sectors</a:t>
            </a:r>
          </a:p>
          <a:p>
            <a:pPr lvl="1"/>
            <a:r>
              <a:rPr lang="en-US" dirty="0" smtClean="0"/>
              <a:t>Soviets “liberate” Poland and set up a communist government there. </a:t>
            </a:r>
          </a:p>
          <a:p>
            <a:pPr lvl="1"/>
            <a:r>
              <a:rPr lang="en-US" dirty="0" smtClean="0"/>
              <a:t>Stalin pressures Romania into establishing communist government.</a:t>
            </a:r>
          </a:p>
          <a:p>
            <a:pPr lvl="1"/>
            <a:r>
              <a:rPr lang="en-US" dirty="0" smtClean="0"/>
              <a:t>Tensions between the US and USSR intensify.</a:t>
            </a:r>
          </a:p>
          <a:p>
            <a:r>
              <a:rPr lang="en-US" dirty="0" smtClean="0"/>
              <a:t>February 1945: Battle of Iwo Jima: Nearly 7,000 Americans die.</a:t>
            </a:r>
          </a:p>
          <a:p>
            <a:r>
              <a:rPr lang="en-US" dirty="0" smtClean="0"/>
              <a:t>March- June 1945: Battle of Okinawa. 12,000 Americans die.</a:t>
            </a:r>
          </a:p>
          <a:p>
            <a:r>
              <a:rPr lang="en-US" dirty="0" smtClean="0"/>
              <a:t>April 1945: FDR, Mussolini, and Hitler die </a:t>
            </a:r>
          </a:p>
          <a:p>
            <a:r>
              <a:rPr lang="en-US" dirty="0" smtClean="0"/>
              <a:t>May 7, 1945: Germany surrenders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2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Ends: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August 6, 1945: The U.S. drops an atomic bomb on Hiroshima.</a:t>
            </a:r>
          </a:p>
          <a:p>
            <a:pPr lvl="1"/>
            <a:r>
              <a:rPr lang="en-US" dirty="0" smtClean="0"/>
              <a:t>70,000 civilians killed</a:t>
            </a:r>
          </a:p>
          <a:p>
            <a:r>
              <a:rPr lang="en-US" dirty="0" smtClean="0"/>
              <a:t>August 8: The Soviet Union declares war on Japan</a:t>
            </a:r>
          </a:p>
          <a:p>
            <a:r>
              <a:rPr lang="en-US" dirty="0" smtClean="0"/>
              <a:t>August 9: The U.S. drops a second bomb on Nagasaki</a:t>
            </a:r>
          </a:p>
          <a:p>
            <a:pPr lvl="1"/>
            <a:r>
              <a:rPr lang="en-US" dirty="0" smtClean="0"/>
              <a:t>35-50,000 civilians killed</a:t>
            </a:r>
          </a:p>
          <a:p>
            <a:pPr lvl="1"/>
            <a:r>
              <a:rPr lang="en-US" dirty="0" smtClean="0"/>
              <a:t>Japan surrendered unconditionally (Emperor Hirohito was taken out of power)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2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 After WWII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817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22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8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96" y="1600200"/>
            <a:ext cx="6591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4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343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WWII and the Atomic Bomb</vt:lpstr>
      <vt:lpstr>WWII Technology</vt:lpstr>
      <vt:lpstr>WWII Facts</vt:lpstr>
      <vt:lpstr>Before May 1945</vt:lpstr>
      <vt:lpstr>WWII Ends: A Timeline</vt:lpstr>
      <vt:lpstr>WWII Ends: A Timeline</vt:lpstr>
      <vt:lpstr>Europe After WWII</vt:lpstr>
      <vt:lpstr>PowerPoint Presentation</vt:lpstr>
      <vt:lpstr>PowerPoint Presentation</vt:lpstr>
      <vt:lpstr>PowerPoint Presentation</vt:lpstr>
      <vt:lpstr>Argue: Was the bomb justified?</vt:lpstr>
    </vt:vector>
  </TitlesOfParts>
  <Company>MDUSD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and the Atomic Bomb</dc:title>
  <dc:creator>Paula Dillon</dc:creator>
  <cp:lastModifiedBy>Paula Dillon</cp:lastModifiedBy>
  <cp:revision>6</cp:revision>
  <cp:lastPrinted>2017-06-01T07:42:14Z</cp:lastPrinted>
  <dcterms:created xsi:type="dcterms:W3CDTF">2017-06-01T06:20:06Z</dcterms:created>
  <dcterms:modified xsi:type="dcterms:W3CDTF">2018-05-15T19:48:10Z</dcterms:modified>
</cp:coreProperties>
</file>